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notesSlides/notesSlide23.xml" ContentType="application/vnd.openxmlformats-officedocument.presentationml.notesSlide+xml"/>
  <Override PartName="/ppt/ink/ink2.xml" ContentType="application/inkml+xml"/>
  <Override PartName="/ppt/notesSlides/notesSlide24.xml" ContentType="application/vnd.openxmlformats-officedocument.presentationml.notesSlide+xml"/>
  <Override PartName="/ppt/ink/ink3.xml" ContentType="application/inkml+xml"/>
  <Override PartName="/ppt/notesSlides/notesSlide25.xml" ContentType="application/vnd.openxmlformats-officedocument.presentationml.notesSlide+xml"/>
  <Override PartName="/ppt/ink/ink4.xml" ContentType="application/inkml+xml"/>
  <Override PartName="/ppt/notesSlides/notesSlide26.xml" ContentType="application/vnd.openxmlformats-officedocument.presentationml.notesSlide+xml"/>
  <Override PartName="/ppt/ink/ink5.xml" ContentType="application/inkml+xml"/>
  <Override PartName="/ppt/notesSlides/notesSlide27.xml" ContentType="application/vnd.openxmlformats-officedocument.presentationml.notesSlide+xml"/>
  <Override PartName="/ppt/ink/ink6.xml" ContentType="application/inkml+xml"/>
  <Override PartName="/ppt/notesSlides/notesSlide28.xml" ContentType="application/vnd.openxmlformats-officedocument.presentationml.notesSlide+xml"/>
  <Override PartName="/ppt/ink/ink7.xml" ContentType="application/inkml+xml"/>
  <Override PartName="/ppt/notesSlides/notesSlide29.xml" ContentType="application/vnd.openxmlformats-officedocument.presentationml.notesSlide+xml"/>
  <Override PartName="/ppt/ink/ink8.xml" ContentType="application/inkml+xml"/>
  <Override PartName="/ppt/notesSlides/notesSlide30.xml" ContentType="application/vnd.openxmlformats-officedocument.presentationml.notesSlide+xml"/>
  <Override PartName="/ppt/ink/ink9.xml" ContentType="application/inkml+xml"/>
  <Override PartName="/ppt/notesSlides/notesSlide31.xml" ContentType="application/vnd.openxmlformats-officedocument.presentationml.notesSlide+xml"/>
  <Override PartName="/ppt/ink/ink10.xml" ContentType="application/inkml+xml"/>
  <Override PartName="/ppt/notesSlides/notesSlide32.xml" ContentType="application/vnd.openxmlformats-officedocument.presentationml.notesSlide+xml"/>
  <Override PartName="/ppt/ink/ink11.xml" ContentType="application/inkml+xml"/>
  <Override PartName="/ppt/notesSlides/notesSlide33.xml" ContentType="application/vnd.openxmlformats-officedocument.presentationml.notesSlide+xml"/>
  <Override PartName="/ppt/ink/ink12.xml" ContentType="application/inkml+xml"/>
  <Override PartName="/ppt/notesSlides/notesSlide34.xml" ContentType="application/vnd.openxmlformats-officedocument.presentationml.notesSlide+xml"/>
  <Override PartName="/ppt/ink/ink13.xml" ContentType="application/inkml+xml"/>
  <Override PartName="/ppt/notesSlides/notesSlide35.xml" ContentType="application/vnd.openxmlformats-officedocument.presentationml.notesSlide+xml"/>
  <Override PartName="/ppt/ink/ink14.xml" ContentType="application/inkml+xml"/>
  <Override PartName="/ppt/notesSlides/notesSlide36.xml" ContentType="application/vnd.openxmlformats-officedocument.presentationml.notesSlide+xml"/>
  <Override PartName="/ppt/ink/ink15.xml" ContentType="application/inkml+xml"/>
  <Override PartName="/ppt/notesSlides/notesSlide37.xml" ContentType="application/vnd.openxmlformats-officedocument.presentationml.notesSlide+xml"/>
  <Override PartName="/ppt/ink/ink16.xml" ContentType="application/inkml+xml"/>
  <Override PartName="/ppt/notesSlides/notesSlide38.xml" ContentType="application/vnd.openxmlformats-officedocument.presentationml.notesSlide+xml"/>
  <Override PartName="/ppt/ink/ink17.xml" ContentType="application/inkml+xml"/>
  <Override PartName="/ppt/notesSlides/notesSlide39.xml" ContentType="application/vnd.openxmlformats-officedocument.presentationml.notesSlide+xml"/>
  <Override PartName="/ppt/ink/ink18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75"/>
  </p:notesMasterIdLst>
  <p:handoutMasterIdLst>
    <p:handoutMasterId r:id="rId76"/>
  </p:handoutMasterIdLst>
  <p:sldIdLst>
    <p:sldId id="401" r:id="rId5"/>
    <p:sldId id="458" r:id="rId6"/>
    <p:sldId id="410" r:id="rId7"/>
    <p:sldId id="454" r:id="rId8"/>
    <p:sldId id="453" r:id="rId9"/>
    <p:sldId id="455" r:id="rId10"/>
    <p:sldId id="456" r:id="rId11"/>
    <p:sldId id="457" r:id="rId12"/>
    <p:sldId id="512" r:id="rId13"/>
    <p:sldId id="498" r:id="rId14"/>
    <p:sldId id="460" r:id="rId15"/>
    <p:sldId id="461" r:id="rId16"/>
    <p:sldId id="462" r:id="rId17"/>
    <p:sldId id="463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1" r:id="rId26"/>
    <p:sldId id="472" r:id="rId27"/>
    <p:sldId id="476" r:id="rId28"/>
    <p:sldId id="477" r:id="rId29"/>
    <p:sldId id="478" r:id="rId30"/>
    <p:sldId id="479" r:id="rId31"/>
    <p:sldId id="480" r:id="rId32"/>
    <p:sldId id="481" r:id="rId33"/>
    <p:sldId id="482" r:id="rId34"/>
    <p:sldId id="483" r:id="rId35"/>
    <p:sldId id="484" r:id="rId36"/>
    <p:sldId id="485" r:id="rId37"/>
    <p:sldId id="486" r:id="rId38"/>
    <p:sldId id="487" r:id="rId39"/>
    <p:sldId id="488" r:id="rId40"/>
    <p:sldId id="489" r:id="rId41"/>
    <p:sldId id="490" r:id="rId42"/>
    <p:sldId id="491" r:id="rId43"/>
    <p:sldId id="492" r:id="rId44"/>
    <p:sldId id="493" r:id="rId45"/>
    <p:sldId id="494" r:id="rId46"/>
    <p:sldId id="473" r:id="rId47"/>
    <p:sldId id="495" r:id="rId48"/>
    <p:sldId id="474" r:id="rId49"/>
    <p:sldId id="496" r:id="rId50"/>
    <p:sldId id="497" r:id="rId51"/>
    <p:sldId id="499" r:id="rId52"/>
    <p:sldId id="500" r:id="rId53"/>
    <p:sldId id="501" r:id="rId54"/>
    <p:sldId id="502" r:id="rId55"/>
    <p:sldId id="503" r:id="rId56"/>
    <p:sldId id="504" r:id="rId57"/>
    <p:sldId id="505" r:id="rId58"/>
    <p:sldId id="506" r:id="rId59"/>
    <p:sldId id="507" r:id="rId60"/>
    <p:sldId id="508" r:id="rId61"/>
    <p:sldId id="509" r:id="rId62"/>
    <p:sldId id="510" r:id="rId63"/>
    <p:sldId id="511" r:id="rId64"/>
    <p:sldId id="513" r:id="rId65"/>
    <p:sldId id="514" r:id="rId66"/>
    <p:sldId id="516" r:id="rId67"/>
    <p:sldId id="517" r:id="rId68"/>
    <p:sldId id="518" r:id="rId69"/>
    <p:sldId id="519" r:id="rId70"/>
    <p:sldId id="520" r:id="rId71"/>
    <p:sldId id="521" r:id="rId72"/>
    <p:sldId id="522" r:id="rId73"/>
    <p:sldId id="523" r:id="rId74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6C853A-734B-4686-9AC3-73A1DA0A9533}" v="172" dt="2023-12-08T19:01:34.4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35" autoAdjust="0"/>
    <p:restoredTop sz="96208" autoAdjust="0"/>
  </p:normalViewPr>
  <p:slideViewPr>
    <p:cSldViewPr snapToGrid="0">
      <p:cViewPr varScale="1">
        <p:scale>
          <a:sx n="80" d="100"/>
          <a:sy n="80" d="100"/>
        </p:scale>
        <p:origin x="102" y="1914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83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iu Main" userId="7d83114226db9beb" providerId="LiveId" clId="{06362D0F-B0DA-4346-8AC2-F90F6FFA3901}"/>
    <pc:docChg chg="undo custSel addSld delSld modSld">
      <pc:chgData name="tariu Main" userId="7d83114226db9beb" providerId="LiveId" clId="{06362D0F-B0DA-4346-8AC2-F90F6FFA3901}" dt="2023-11-15T19:56:58.801" v="7303" actId="47"/>
      <pc:docMkLst>
        <pc:docMk/>
      </pc:docMkLst>
      <pc:sldChg chg="addSp delSp del mod">
        <pc:chgData name="tariu Main" userId="7d83114226db9beb" providerId="LiveId" clId="{06362D0F-B0DA-4346-8AC2-F90F6FFA3901}" dt="2023-11-15T19:56:57.706" v="7302" actId="47"/>
        <pc:sldMkLst>
          <pc:docMk/>
          <pc:sldMk cId="1974942735" sldId="394"/>
        </pc:sldMkLst>
        <pc:grpChg chg="add del">
          <ac:chgData name="tariu Main" userId="7d83114226db9beb" providerId="LiveId" clId="{06362D0F-B0DA-4346-8AC2-F90F6FFA3901}" dt="2023-11-15T19:37:06.309" v="6760" actId="21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 modClrScheme chgLayout">
        <pc:chgData name="tariu Main" userId="7d83114226db9beb" providerId="LiveId" clId="{06362D0F-B0DA-4346-8AC2-F90F6FFA3901}" dt="2023-11-15T19:48:30.374" v="6847" actId="732"/>
        <pc:sldMkLst>
          <pc:docMk/>
          <pc:sldMk cId="2074766540" sldId="401"/>
        </pc:sldMkLst>
        <pc:spChg chg="mod">
          <ac:chgData name="tariu Main" userId="7d83114226db9beb" providerId="LiveId" clId="{06362D0F-B0DA-4346-8AC2-F90F6FFA3901}" dt="2023-11-15T15:20:32.648" v="108" actId="404"/>
          <ac:spMkLst>
            <pc:docMk/>
            <pc:sldMk cId="2074766540" sldId="401"/>
            <ac:spMk id="2" creationId="{B138CF5B-E8DE-48F3-9581-51BBEC47AE73}"/>
          </ac:spMkLst>
        </pc:spChg>
        <pc:spChg chg="del mod">
          <ac:chgData name="tariu Main" userId="7d83114226db9beb" providerId="LiveId" clId="{06362D0F-B0DA-4346-8AC2-F90F6FFA3901}" dt="2023-11-15T15:20:36.939" v="109" actId="478"/>
          <ac:spMkLst>
            <pc:docMk/>
            <pc:sldMk cId="2074766540" sldId="401"/>
            <ac:spMk id="3" creationId="{EF5D29EF-CFED-41EF-9138-BE844655F339}"/>
          </ac:spMkLst>
        </pc:spChg>
        <pc:spChg chg="add del mod">
          <ac:chgData name="tariu Main" userId="7d83114226db9beb" providerId="LiveId" clId="{06362D0F-B0DA-4346-8AC2-F90F6FFA3901}" dt="2023-11-15T15:20:48.655" v="111" actId="478"/>
          <ac:spMkLst>
            <pc:docMk/>
            <pc:sldMk cId="2074766540" sldId="401"/>
            <ac:spMk id="9" creationId="{37EE44F0-E249-AC5B-6029-9B16F096FA2E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0" creationId="{AB2BF844-E2E1-30DF-F797-3944AF62872B}"/>
          </ac:spMkLst>
        </pc:spChg>
        <pc:spChg chg="add mod">
          <ac:chgData name="tariu Main" userId="7d83114226db9beb" providerId="LiveId" clId="{06362D0F-B0DA-4346-8AC2-F90F6FFA3901}" dt="2023-11-15T16:08:57.359" v="1064" actId="1076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2" creationId="{C030A00B-34FF-2D77-812D-00E58067588D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4" creationId="{C29AAF2C-DAF5-F479-6EA9-C6E30A5CEF6E}"/>
          </ac:spMkLst>
        </pc:spChg>
        <pc:picChg chg="add mod ord modCrop">
          <ac:chgData name="tariu Main" userId="7d83114226db9beb" providerId="LiveId" clId="{06362D0F-B0DA-4346-8AC2-F90F6FFA3901}" dt="2023-11-15T19:48:30.374" v="6847" actId="732"/>
          <ac:picMkLst>
            <pc:docMk/>
            <pc:sldMk cId="2074766540" sldId="401"/>
            <ac:picMk id="5" creationId="{B0FAAA55-0749-F47C-364B-829C9A003A71}"/>
          </ac:picMkLst>
        </pc:picChg>
        <pc:picChg chg="add del mod">
          <ac:chgData name="tariu Main" userId="7d83114226db9beb" providerId="LiveId" clId="{06362D0F-B0DA-4346-8AC2-F90F6FFA3901}" dt="2023-11-15T15:19:29.206" v="73" actId="931"/>
          <ac:picMkLst>
            <pc:docMk/>
            <pc:sldMk cId="2074766540" sldId="401"/>
            <ac:picMk id="7" creationId="{388908EC-9A13-D6D8-DA49-339B2733107F}"/>
          </ac:picMkLst>
        </pc:picChg>
      </pc:sldChg>
      <pc:sldChg chg="addSp delSp modSp mod">
        <pc:chgData name="tariu Main" userId="7d83114226db9beb" providerId="LiveId" clId="{06362D0F-B0DA-4346-8AC2-F90F6FFA3901}" dt="2023-11-15T15:55:54.035" v="391" actId="1076"/>
        <pc:sldMkLst>
          <pc:docMk/>
          <pc:sldMk cId="970158950" sldId="410"/>
        </pc:sldMkLst>
        <pc:spChg chg="mod">
          <ac:chgData name="tariu Main" userId="7d83114226db9beb" providerId="LiveId" clId="{06362D0F-B0DA-4346-8AC2-F90F6FFA3901}" dt="2023-11-15T15:50:22.212" v="178" actId="207"/>
          <ac:spMkLst>
            <pc:docMk/>
            <pc:sldMk cId="970158950" sldId="410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5:55:47.669" v="389" actId="20577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5:49:21.062" v="133" actId="478"/>
          <ac:spMkLst>
            <pc:docMk/>
            <pc:sldMk cId="970158950" sldId="410"/>
            <ac:spMk id="6" creationId="{FFA9757F-0365-4F15-86D3-6165DFD49085}"/>
          </ac:spMkLst>
        </pc:spChg>
        <pc:spChg chg="del">
          <ac:chgData name="tariu Main" userId="7d83114226db9beb" providerId="LiveId" clId="{06362D0F-B0DA-4346-8AC2-F90F6FFA3901}" dt="2023-11-15T15:49:24.557" v="134" actId="478"/>
          <ac:spMkLst>
            <pc:docMk/>
            <pc:sldMk cId="970158950" sldId="410"/>
            <ac:spMk id="11" creationId="{56360721-E478-6D2F-9A52-307F3094FE73}"/>
          </ac:spMkLst>
        </pc:spChg>
        <pc:picChg chg="add mod">
          <ac:chgData name="tariu Main" userId="7d83114226db9beb" providerId="LiveId" clId="{06362D0F-B0DA-4346-8AC2-F90F6FFA3901}" dt="2023-11-15T15:55:54.035" v="391" actId="1076"/>
          <ac:picMkLst>
            <pc:docMk/>
            <pc:sldMk cId="970158950" sldId="410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5:49:17.355" v="132" actId="478"/>
          <ac:picMkLst>
            <pc:docMk/>
            <pc:sldMk cId="970158950" sldId="410"/>
            <ac:picMk id="10" creationId="{521577C8-1405-2DA6-FE08-2A7E5434726B}"/>
          </ac:picMkLst>
        </pc:picChg>
      </pc:sldChg>
      <pc:sldChg chg="del">
        <pc:chgData name="tariu Main" userId="7d83114226db9beb" providerId="LiveId" clId="{06362D0F-B0DA-4346-8AC2-F90F6FFA3901}" dt="2023-11-15T19:09:29.382" v="5418" actId="47"/>
        <pc:sldMkLst>
          <pc:docMk/>
          <pc:sldMk cId="634824553" sldId="418"/>
        </pc:sldMkLst>
      </pc:sldChg>
      <pc:sldChg chg="del">
        <pc:chgData name="tariu Main" userId="7d83114226db9beb" providerId="LiveId" clId="{06362D0F-B0DA-4346-8AC2-F90F6FFA3901}" dt="2023-11-15T19:09:31.043" v="5419" actId="47"/>
        <pc:sldMkLst>
          <pc:docMk/>
          <pc:sldMk cId="2273878530" sldId="419"/>
        </pc:sldMkLst>
      </pc:sldChg>
      <pc:sldChg chg="del">
        <pc:chgData name="tariu Main" userId="7d83114226db9beb" providerId="LiveId" clId="{06362D0F-B0DA-4346-8AC2-F90F6FFA3901}" dt="2023-11-15T19:09:32.943" v="5420" actId="47"/>
        <pc:sldMkLst>
          <pc:docMk/>
          <pc:sldMk cId="4246248380" sldId="421"/>
        </pc:sldMkLst>
      </pc:sldChg>
      <pc:sldChg chg="del">
        <pc:chgData name="tariu Main" userId="7d83114226db9beb" providerId="LiveId" clId="{06362D0F-B0DA-4346-8AC2-F90F6FFA3901}" dt="2023-11-15T19:56:58.801" v="7303" actId="47"/>
        <pc:sldMkLst>
          <pc:docMk/>
          <pc:sldMk cId="3969621037" sldId="422"/>
        </pc:sldMkLst>
      </pc:sldChg>
      <pc:sldChg chg="addSp modSp add mod">
        <pc:chgData name="tariu Main" userId="7d83114226db9beb" providerId="LiveId" clId="{06362D0F-B0DA-4346-8AC2-F90F6FFA3901}" dt="2023-11-15T18:12:12.128" v="4441" actId="20577"/>
        <pc:sldMkLst>
          <pc:docMk/>
          <pc:sldMk cId="3237111892" sldId="423"/>
        </pc:sldMkLst>
        <pc:spChg chg="mod">
          <ac:chgData name="tariu Main" userId="7d83114226db9beb" providerId="LiveId" clId="{06362D0F-B0DA-4346-8AC2-F90F6FFA3901}" dt="2023-11-15T15:56:44.294" v="436" actId="20577"/>
          <ac:spMkLst>
            <pc:docMk/>
            <pc:sldMk cId="3237111892" sldId="42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12:12.128" v="4441" actId="20577"/>
          <ac:spMkLst>
            <pc:docMk/>
            <pc:sldMk cId="3237111892" sldId="423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6:00:59.999" v="754" actId="122"/>
          <ac:spMkLst>
            <pc:docMk/>
            <pc:sldMk cId="3237111892" sldId="423"/>
            <ac:spMk id="9" creationId="{C43B61BE-1822-C18A-3F2A-7769B1458007}"/>
          </ac:spMkLst>
        </pc:spChg>
        <pc:picChg chg="add 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3" creationId="{797DF3C3-88C7-B913-90DC-8D08A8850EB1}"/>
          </ac:picMkLst>
        </pc:picChg>
        <pc:picChg chg="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5" creationId="{09483347-F6AE-E95B-627D-8B27566A2212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6" creationId="{AEAE94B6-32CF-E76B-8A46-2083EB7E8DCA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04:44.458" v="996" actId="1076"/>
        <pc:sldMkLst>
          <pc:docMk/>
          <pc:sldMk cId="2947683835" sldId="424"/>
        </pc:sldMkLst>
        <pc:spChg chg="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6:03:03.318" v="860" actId="478"/>
          <ac:spMkLst>
            <pc:docMk/>
            <pc:sldMk cId="2947683835" sldId="424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0" creationId="{EB68E1D7-F261-159A-21D7-8F6483BBCF4F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1" creationId="{5514C835-0292-F5D9-B945-88BC8C76EFE1}"/>
          </ac:spMkLst>
        </pc:spChg>
        <pc:picChg chg="add del mod">
          <ac:chgData name="tariu Main" userId="7d83114226db9beb" providerId="LiveId" clId="{06362D0F-B0DA-4346-8AC2-F90F6FFA3901}" dt="2023-11-15T16:04:37.721" v="995" actId="478"/>
          <ac:picMkLst>
            <pc:docMk/>
            <pc:sldMk cId="2947683835" sldId="424"/>
            <ac:picMk id="3" creationId="{797DF3C3-88C7-B913-90DC-8D08A8850EB1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5" creationId="{09483347-F6AE-E95B-627D-8B27566A2212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6" creationId="{AEAE94B6-32CF-E76B-8A46-2083EB7E8DCA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44:55.216" v="2572" actId="20577"/>
        <pc:sldMkLst>
          <pc:docMk/>
          <pc:sldMk cId="3699823395" sldId="425"/>
        </pc:sldMkLst>
        <pc:spChg chg="mod">
          <ac:chgData name="tariu Main" userId="7d83114226db9beb" providerId="LiveId" clId="{06362D0F-B0DA-4346-8AC2-F90F6FFA3901}" dt="2023-11-15T16:40:15.547" v="2306" actId="20577"/>
          <ac:spMkLst>
            <pc:docMk/>
            <pc:sldMk cId="3699823395" sldId="42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6:37:55.470" v="2226" actId="478"/>
          <ac:spMkLst>
            <pc:docMk/>
            <pc:sldMk cId="3699823395" sldId="425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8:12.041" v="2234" actId="478"/>
          <ac:spMkLst>
            <pc:docMk/>
            <pc:sldMk cId="3699823395" sldId="425"/>
            <ac:spMk id="5" creationId="{484C43D0-9EBE-AE28-085E-2C44A700E496}"/>
          </ac:spMkLst>
        </pc:spChg>
        <pc:spChg chg="add del mod">
          <ac:chgData name="tariu Main" userId="7d83114226db9beb" providerId="LiveId" clId="{06362D0F-B0DA-4346-8AC2-F90F6FFA3901}" dt="2023-11-15T16:41:38.337" v="2337" actId="478"/>
          <ac:spMkLst>
            <pc:docMk/>
            <pc:sldMk cId="3699823395" sldId="425"/>
            <ac:spMk id="6" creationId="{5B56F4FC-95CC-192A-6341-76AB240AB3EE}"/>
          </ac:spMkLst>
        </pc:spChg>
        <pc:spChg chg="del">
          <ac:chgData name="tariu Main" userId="7d83114226db9beb" providerId="LiveId" clId="{06362D0F-B0DA-4346-8AC2-F90F6FFA3901}" dt="2023-11-15T16:37:51.940" v="2225" actId="478"/>
          <ac:spMkLst>
            <pc:docMk/>
            <pc:sldMk cId="3699823395" sldId="425"/>
            <ac:spMk id="10" creationId="{EB68E1D7-F261-159A-21D7-8F6483BBCF4F}"/>
          </ac:spMkLst>
        </pc:spChg>
        <pc:spChg chg="del">
          <ac:chgData name="tariu Main" userId="7d83114226db9beb" providerId="LiveId" clId="{06362D0F-B0DA-4346-8AC2-F90F6FFA3901}" dt="2023-11-15T16:40:05.877" v="2281" actId="478"/>
          <ac:spMkLst>
            <pc:docMk/>
            <pc:sldMk cId="3699823395" sldId="425"/>
            <ac:spMk id="11" creationId="{5514C835-0292-F5D9-B945-88BC8C76EFE1}"/>
          </ac:spMkLst>
        </pc:spChg>
        <pc:graphicFrameChg chg="add mod modGraphic">
          <ac:chgData name="tariu Main" userId="7d83114226db9beb" providerId="LiveId" clId="{06362D0F-B0DA-4346-8AC2-F90F6FFA3901}" dt="2023-11-15T16:44:55.216" v="2572" actId="20577"/>
          <ac:graphicFrameMkLst>
            <pc:docMk/>
            <pc:sldMk cId="3699823395" sldId="425"/>
            <ac:graphicFrameMk id="7" creationId="{CD89E314-0AD9-2066-990E-15970EA6F785}"/>
          </ac:graphicFrameMkLst>
        </pc:graphicFrameChg>
      </pc:sldChg>
      <pc:sldChg chg="addSp delSp modSp add mod">
        <pc:chgData name="tariu Main" userId="7d83114226db9beb" providerId="LiveId" clId="{06362D0F-B0DA-4346-8AC2-F90F6FFA3901}" dt="2023-11-15T16:18:55.471" v="1576" actId="1076"/>
        <pc:sldMkLst>
          <pc:docMk/>
          <pc:sldMk cId="3673522168" sldId="426"/>
        </pc:sldMkLst>
        <pc:spChg chg="mod">
          <ac:chgData name="tariu Main" userId="7d83114226db9beb" providerId="LiveId" clId="{06362D0F-B0DA-4346-8AC2-F90F6FFA3901}" dt="2023-11-15T16:15:12.715" v="1282" actId="27636"/>
          <ac:spMkLst>
            <pc:docMk/>
            <pc:sldMk cId="3673522168" sldId="42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6:10:24.571" v="1163" actId="478"/>
          <ac:spMkLst>
            <pc:docMk/>
            <pc:sldMk cId="3673522168" sldId="426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17:32.052" v="1555" actId="20577"/>
          <ac:spMkLst>
            <pc:docMk/>
            <pc:sldMk cId="3673522168" sldId="426"/>
            <ac:spMk id="14" creationId="{5C5E7D87-A57B-F95E-E123-C172CF77550C}"/>
          </ac:spMkLst>
        </pc:spChg>
        <pc:spChg chg="add mod">
          <ac:chgData name="tariu Main" userId="7d83114226db9beb" providerId="LiveId" clId="{06362D0F-B0DA-4346-8AC2-F90F6FFA3901}" dt="2023-11-15T16:18:55.471" v="1576" actId="1076"/>
          <ac:spMkLst>
            <pc:docMk/>
            <pc:sldMk cId="3673522168" sldId="426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18:50.961" v="1575" actId="1076"/>
          <ac:spMkLst>
            <pc:docMk/>
            <pc:sldMk cId="3673522168" sldId="426"/>
            <ac:spMk id="17" creationId="{774A7190-0CF9-5467-B6E0-8654D604CD83}"/>
          </ac:spMkLst>
        </pc:spChg>
        <pc:graphicFrameChg chg="add mod modGraphic">
          <ac:chgData name="tariu Main" userId="7d83114226db9beb" providerId="LiveId" clId="{06362D0F-B0DA-4346-8AC2-F90F6FFA3901}" dt="2023-11-15T16:14:31.120" v="1267" actId="1076"/>
          <ac:graphicFrameMkLst>
            <pc:docMk/>
            <pc:sldMk cId="3673522168" sldId="426"/>
            <ac:graphicFrameMk id="10" creationId="{92CBE84F-2A0A-3C7B-C4AE-AE7BC02EA990}"/>
          </ac:graphicFrameMkLst>
        </pc:graphicFrameChg>
        <pc:graphicFrameChg chg="add del mod">
          <ac:chgData name="tariu Main" userId="7d83114226db9beb" providerId="LiveId" clId="{06362D0F-B0DA-4346-8AC2-F90F6FFA3901}" dt="2023-11-15T16:13:26.620" v="1237" actId="478"/>
          <ac:graphicFrameMkLst>
            <pc:docMk/>
            <pc:sldMk cId="3673522168" sldId="426"/>
            <ac:graphicFrameMk id="11" creationId="{2B333CB2-617C-7C34-C3BA-8216FB982350}"/>
          </ac:graphicFrameMkLst>
        </pc:graphicFrameChg>
        <pc:graphicFrameChg chg="add mod modGraphic">
          <ac:chgData name="tariu Main" userId="7d83114226db9beb" providerId="LiveId" clId="{06362D0F-B0DA-4346-8AC2-F90F6FFA3901}" dt="2023-11-15T16:14:42.844" v="1269" actId="1076"/>
          <ac:graphicFrameMkLst>
            <pc:docMk/>
            <pc:sldMk cId="3673522168" sldId="426"/>
            <ac:graphicFrameMk id="12" creationId="{F844BA33-9218-4B60-18DE-9175B91B6724}"/>
          </ac:graphicFrameMkLst>
        </pc:graphicFrameChg>
        <pc:picChg chg="del">
          <ac:chgData name="tariu Main" userId="7d83114226db9beb" providerId="LiveId" clId="{06362D0F-B0DA-4346-8AC2-F90F6FFA3901}" dt="2023-11-15T16:14:01.720" v="1255" actId="478"/>
          <ac:picMkLst>
            <pc:docMk/>
            <pc:sldMk cId="3673522168" sldId="42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6:14:03.863" v="1256" actId="478"/>
          <ac:picMkLst>
            <pc:docMk/>
            <pc:sldMk cId="3673522168" sldId="426"/>
            <ac:picMk id="5" creationId="{09483347-F6AE-E95B-627D-8B27566A2212}"/>
          </ac:picMkLst>
        </pc:picChg>
        <pc:picChg chg="mod">
          <ac:chgData name="tariu Main" userId="7d83114226db9beb" providerId="LiveId" clId="{06362D0F-B0DA-4346-8AC2-F90F6FFA3901}" dt="2023-11-15T16:14:27.917" v="1266" actId="1076"/>
          <ac:picMkLst>
            <pc:docMk/>
            <pc:sldMk cId="3673522168" sldId="426"/>
            <ac:picMk id="6" creationId="{AEAE94B6-32CF-E76B-8A46-2083EB7E8DCA}"/>
          </ac:picMkLst>
        </pc:picChg>
        <pc:picChg chg="del mod">
          <ac:chgData name="tariu Main" userId="7d83114226db9beb" providerId="LiveId" clId="{06362D0F-B0DA-4346-8AC2-F90F6FFA3901}" dt="2023-11-15T16:14:50.544" v="1274" actId="478"/>
          <ac:picMkLst>
            <pc:docMk/>
            <pc:sldMk cId="3673522168" sldId="426"/>
            <ac:picMk id="7" creationId="{026FAE6D-402C-0186-A292-F9B00A775CA4}"/>
          </ac:picMkLst>
        </pc:picChg>
        <pc:picChg chg="add mod ord">
          <ac:chgData name="tariu Main" userId="7d83114226db9beb" providerId="LiveId" clId="{06362D0F-B0DA-4346-8AC2-F90F6FFA3901}" dt="2023-11-15T16:15:06.340" v="1278" actId="1076"/>
          <ac:picMkLst>
            <pc:docMk/>
            <pc:sldMk cId="3673522168" sldId="426"/>
            <ac:picMk id="13" creationId="{1601F30E-8E28-7AE0-A746-D5055BFC806A}"/>
          </ac:picMkLst>
        </pc:picChg>
      </pc:sldChg>
      <pc:sldChg chg="addSp modSp add mod">
        <pc:chgData name="tariu Main" userId="7d83114226db9beb" providerId="LiveId" clId="{06362D0F-B0DA-4346-8AC2-F90F6FFA3901}" dt="2023-11-15T16:29:19.070" v="1750" actId="1076"/>
        <pc:sldMkLst>
          <pc:docMk/>
          <pc:sldMk cId="3131402275" sldId="427"/>
        </pc:sldMkLst>
        <pc:spChg chg="add mod">
          <ac:chgData name="tariu Main" userId="7d83114226db9beb" providerId="LiveId" clId="{06362D0F-B0DA-4346-8AC2-F90F6FFA3901}" dt="2023-11-15T16:29:19.070" v="1750" actId="1076"/>
          <ac:spMkLst>
            <pc:docMk/>
            <pc:sldMk cId="3131402275" sldId="427"/>
            <ac:spMk id="3" creationId="{F66AC4DE-8FED-3682-E8B7-0B0E23490150}"/>
          </ac:spMkLst>
        </pc:spChg>
      </pc:sldChg>
      <pc:sldChg chg="addSp modSp add mod">
        <pc:chgData name="tariu Main" userId="7d83114226db9beb" providerId="LiveId" clId="{06362D0F-B0DA-4346-8AC2-F90F6FFA3901}" dt="2023-11-15T16:26:46.110" v="1746" actId="20577"/>
        <pc:sldMkLst>
          <pc:docMk/>
          <pc:sldMk cId="1216644178" sldId="428"/>
        </pc:sldMkLst>
        <pc:spChg chg="add mod">
          <ac:chgData name="tariu Main" userId="7d83114226db9beb" providerId="LiveId" clId="{06362D0F-B0DA-4346-8AC2-F90F6FFA3901}" dt="2023-11-15T16:25:51.489" v="1722" actId="1076"/>
          <ac:spMkLst>
            <pc:docMk/>
            <pc:sldMk cId="1216644178" sldId="428"/>
            <ac:spMk id="5" creationId="{179C544F-3A3B-502C-7271-D216957BB5CE}"/>
          </ac:spMkLst>
        </pc:spChg>
        <pc:spChg chg="add mod">
          <ac:chgData name="tariu Main" userId="7d83114226db9beb" providerId="LiveId" clId="{06362D0F-B0DA-4346-8AC2-F90F6FFA3901}" dt="2023-11-15T16:26:46.110" v="1746" actId="20577"/>
          <ac:spMkLst>
            <pc:docMk/>
            <pc:sldMk cId="1216644178" sldId="428"/>
            <ac:spMk id="7" creationId="{7B2A8044-2F50-5A31-5045-EA4B688144BD}"/>
          </ac:spMkLst>
        </pc:spChg>
      </pc:sldChg>
      <pc:sldChg chg="addSp delSp modSp add mod">
        <pc:chgData name="tariu Main" userId="7d83114226db9beb" providerId="LiveId" clId="{06362D0F-B0DA-4346-8AC2-F90F6FFA3901}" dt="2023-11-15T16:36:50.755" v="2165" actId="1035"/>
        <pc:sldMkLst>
          <pc:docMk/>
          <pc:sldMk cId="1231250487" sldId="429"/>
        </pc:sldMkLst>
        <pc:spChg chg="del">
          <ac:chgData name="tariu Main" userId="7d83114226db9beb" providerId="LiveId" clId="{06362D0F-B0DA-4346-8AC2-F90F6FFA3901}" dt="2023-11-15T16:30:55.461" v="1756" actId="478"/>
          <ac:spMkLst>
            <pc:docMk/>
            <pc:sldMk cId="1231250487" sldId="429"/>
            <ac:spMk id="3" creationId="{F66AC4DE-8FED-3682-E8B7-0B0E23490150}"/>
          </ac:spMkLst>
        </pc:spChg>
        <pc:spChg chg="del">
          <ac:chgData name="tariu Main" userId="7d83114226db9beb" providerId="LiveId" clId="{06362D0F-B0DA-4346-8AC2-F90F6FFA3901}" dt="2023-11-15T16:30:42.163" v="1752" actId="478"/>
          <ac:spMkLst>
            <pc:docMk/>
            <pc:sldMk cId="1231250487" sldId="429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0:50.915" v="1754" actId="478"/>
          <ac:spMkLst>
            <pc:docMk/>
            <pc:sldMk cId="1231250487" sldId="429"/>
            <ac:spMk id="7" creationId="{F7B2E43E-F4A9-29DD-CAB0-27CD60529572}"/>
          </ac:spMkLst>
        </pc:spChg>
        <pc:spChg chg="add mod">
          <ac:chgData name="tariu Main" userId="7d83114226db9beb" providerId="LiveId" clId="{06362D0F-B0DA-4346-8AC2-F90F6FFA3901}" dt="2023-11-15T16:33:45.263" v="2014" actId="1038"/>
          <ac:spMkLst>
            <pc:docMk/>
            <pc:sldMk cId="1231250487" sldId="429"/>
            <ac:spMk id="9" creationId="{BEEC957E-E01B-976E-1E2C-961F01318863}"/>
          </ac:spMkLst>
        </pc:spChg>
        <pc:spChg chg="add mod">
          <ac:chgData name="tariu Main" userId="7d83114226db9beb" providerId="LiveId" clId="{06362D0F-B0DA-4346-8AC2-F90F6FFA3901}" dt="2023-11-15T16:33:54.189" v="2015" actId="207"/>
          <ac:spMkLst>
            <pc:docMk/>
            <pc:sldMk cId="1231250487" sldId="429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30:53.406" v="1755" actId="478"/>
          <ac:spMkLst>
            <pc:docMk/>
            <pc:sldMk cId="1231250487" sldId="429"/>
            <ac:spMk id="14" creationId="{5C5E7D87-A57B-F95E-E123-C172CF77550C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34:05.337" v="2025" actId="20577"/>
          <ac:spMkLst>
            <pc:docMk/>
            <pc:sldMk cId="1231250487" sldId="429"/>
            <ac:spMk id="16" creationId="{FF115987-41AD-00F7-862A-F247F4477DC6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7" creationId="{774A7190-0CF9-5467-B6E0-8654D604CD83}"/>
          </ac:spMkLst>
        </pc:spChg>
        <pc:spChg chg="add mod">
          <ac:chgData name="tariu Main" userId="7d83114226db9beb" providerId="LiveId" clId="{06362D0F-B0DA-4346-8AC2-F90F6FFA3901}" dt="2023-11-15T16:36:40.644" v="2161" actId="1076"/>
          <ac:spMkLst>
            <pc:docMk/>
            <pc:sldMk cId="1231250487" sldId="429"/>
            <ac:spMk id="18" creationId="{EAA59D8B-FF18-E4CC-CB40-4A91D7132534}"/>
          </ac:spMkLst>
        </pc:spChg>
        <pc:spChg chg="add mod">
          <ac:chgData name="tariu Main" userId="7d83114226db9beb" providerId="LiveId" clId="{06362D0F-B0DA-4346-8AC2-F90F6FFA3901}" dt="2023-11-15T16:36:50.755" v="2165" actId="1035"/>
          <ac:spMkLst>
            <pc:docMk/>
            <pc:sldMk cId="1231250487" sldId="429"/>
            <ac:spMk id="19" creationId="{3B349D8A-0E5A-E5BA-58F1-84A09FE02F52}"/>
          </ac:spMkLst>
        </pc:spChg>
        <pc:spChg chg="add mod">
          <ac:chgData name="tariu Main" userId="7d83114226db9beb" providerId="LiveId" clId="{06362D0F-B0DA-4346-8AC2-F90F6FFA3901}" dt="2023-11-15T16:36:26.437" v="2156" actId="27636"/>
          <ac:spMkLst>
            <pc:docMk/>
            <pc:sldMk cId="1231250487" sldId="429"/>
            <ac:spMk id="20" creationId="{A7D09487-8722-20FD-46E1-E6A9E8110A17}"/>
          </ac:spMkLst>
        </pc:sp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0" creationId="{92CBE84F-2A0A-3C7B-C4AE-AE7BC02EA990}"/>
          </ac:graphicFrameMkLst>
        </pc:graphicFrame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2" creationId="{F844BA33-9218-4B60-18DE-9175B91B6724}"/>
          </ac:graphicFrameMkLst>
        </pc:graphicFrame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6:55:38.093" v="3171" actId="1076"/>
        <pc:sldMkLst>
          <pc:docMk/>
          <pc:sldMk cId="3598427767" sldId="430"/>
        </pc:sldMkLst>
        <pc:spChg chg="mod">
          <ac:chgData name="tariu Main" userId="7d83114226db9beb" providerId="LiveId" clId="{06362D0F-B0DA-4346-8AC2-F90F6FFA3901}" dt="2023-11-15T16:45:58.020" v="2628" actId="20577"/>
          <ac:spMkLst>
            <pc:docMk/>
            <pc:sldMk cId="3598427767" sldId="430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46:12.627" v="2631" actId="478"/>
          <ac:spMkLst>
            <pc:docMk/>
            <pc:sldMk cId="3598427767" sldId="430"/>
            <ac:spMk id="4" creationId="{FEF9204F-FDA3-2432-51ED-77849957ACA5}"/>
          </ac:spMkLst>
        </pc:spChg>
        <pc:spChg chg="add mod">
          <ac:chgData name="tariu Main" userId="7d83114226db9beb" providerId="LiveId" clId="{06362D0F-B0DA-4346-8AC2-F90F6FFA3901}" dt="2023-11-15T16:47:42.520" v="2779" actId="14100"/>
          <ac:spMkLst>
            <pc:docMk/>
            <pc:sldMk cId="3598427767" sldId="430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9" creationId="{BEEC957E-E01B-976E-1E2C-961F0131886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5" creationId="{5C686FC4-2291-4EF8-5888-43EBD87FD632}"/>
          </ac:spMkLst>
        </pc:spChg>
        <pc:spChg chg="del">
          <ac:chgData name="tariu Main" userId="7d83114226db9beb" providerId="LiveId" clId="{06362D0F-B0DA-4346-8AC2-F90F6FFA3901}" dt="2023-11-15T16:46:15.297" v="2632" actId="478"/>
          <ac:spMkLst>
            <pc:docMk/>
            <pc:sldMk cId="3598427767" sldId="430"/>
            <ac:spMk id="16" creationId="{FF115987-41AD-00F7-862A-F247F4477DC6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7" creationId="{774A7190-0CF9-5467-B6E0-8654D604CD8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8" creationId="{EAA59D8B-FF18-E4CC-CB40-4A91D7132534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9" creationId="{3B349D8A-0E5A-E5BA-58F1-84A09FE02F52}"/>
          </ac:spMkLst>
        </pc:spChg>
        <pc:spChg chg="del">
          <ac:chgData name="tariu Main" userId="7d83114226db9beb" providerId="LiveId" clId="{06362D0F-B0DA-4346-8AC2-F90F6FFA3901}" dt="2023-11-15T16:46:09.436" v="2630" actId="478"/>
          <ac:spMkLst>
            <pc:docMk/>
            <pc:sldMk cId="3598427767" sldId="430"/>
            <ac:spMk id="20" creationId="{A7D09487-8722-20FD-46E1-E6A9E8110A17}"/>
          </ac:spMkLst>
        </pc:spChg>
        <pc:spChg chg="add mod">
          <ac:chgData name="tariu Main" userId="7d83114226db9beb" providerId="LiveId" clId="{06362D0F-B0DA-4346-8AC2-F90F6FFA3901}" dt="2023-11-15T16:52:08.518" v="2889" actId="1076"/>
          <ac:spMkLst>
            <pc:docMk/>
            <pc:sldMk cId="3598427767" sldId="430"/>
            <ac:spMk id="22" creationId="{83678522-EC9E-1679-15D5-53D97601AA11}"/>
          </ac:spMkLst>
        </pc:spChg>
        <pc:spChg chg="add mod">
          <ac:chgData name="tariu Main" userId="7d83114226db9beb" providerId="LiveId" clId="{06362D0F-B0DA-4346-8AC2-F90F6FFA3901}" dt="2023-11-15T16:52:27.642" v="2902" actId="14100"/>
          <ac:spMkLst>
            <pc:docMk/>
            <pc:sldMk cId="3598427767" sldId="430"/>
            <ac:spMk id="23" creationId="{9FF60D7F-EF76-718A-B316-6752A41D94E7}"/>
          </ac:spMkLst>
        </pc:spChg>
        <pc:spChg chg="add mod">
          <ac:chgData name="tariu Main" userId="7d83114226db9beb" providerId="LiveId" clId="{06362D0F-B0DA-4346-8AC2-F90F6FFA3901}" dt="2023-11-15T16:54:41.477" v="3027" actId="1076"/>
          <ac:spMkLst>
            <pc:docMk/>
            <pc:sldMk cId="3598427767" sldId="430"/>
            <ac:spMk id="24" creationId="{1C67BFF2-A8DF-D238-44EB-FC09EF8B1CC4}"/>
          </ac:spMkLst>
        </pc:spChg>
        <pc:spChg chg="add mod">
          <ac:chgData name="tariu Main" userId="7d83114226db9beb" providerId="LiveId" clId="{06362D0F-B0DA-4346-8AC2-F90F6FFA3901}" dt="2023-11-15T16:55:38.093" v="3171" actId="1076"/>
          <ac:spMkLst>
            <pc:docMk/>
            <pc:sldMk cId="3598427767" sldId="430"/>
            <ac:spMk id="25" creationId="{485792E3-0C31-C77D-0784-563611BF86AB}"/>
          </ac:spMkLst>
        </pc:spChg>
        <pc:graphicFrameChg chg="add mod modGraphic">
          <ac:chgData name="tariu Main" userId="7d83114226db9beb" providerId="LiveId" clId="{06362D0F-B0DA-4346-8AC2-F90F6FFA3901}" dt="2023-11-15T16:50:36.510" v="2862" actId="122"/>
          <ac:graphicFrameMkLst>
            <pc:docMk/>
            <pc:sldMk cId="3598427767" sldId="430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45:50.699" v="2627" actId="478"/>
          <ac:graphicFrameMkLst>
            <pc:docMk/>
            <pc:sldMk cId="3598427767" sldId="430"/>
            <ac:graphicFrameMk id="10" creationId="{92CBE84F-2A0A-3C7B-C4AE-AE7BC02EA990}"/>
          </ac:graphicFrameMkLst>
        </pc:graphicFrameChg>
        <pc:graphicFrameChg chg="del">
          <ac:chgData name="tariu Main" userId="7d83114226db9beb" providerId="LiveId" clId="{06362D0F-B0DA-4346-8AC2-F90F6FFA3901}" dt="2023-11-15T16:46:15.297" v="2632" actId="478"/>
          <ac:graphicFrameMkLst>
            <pc:docMk/>
            <pc:sldMk cId="3598427767" sldId="430"/>
            <ac:graphicFrameMk id="12" creationId="{F844BA33-9218-4B60-18DE-9175B91B6724}"/>
          </ac:graphicFrameMkLst>
        </pc:graphicFrameChg>
        <pc:graphicFrameChg chg="add mod modGraphic">
          <ac:chgData name="tariu Main" userId="7d83114226db9beb" providerId="LiveId" clId="{06362D0F-B0DA-4346-8AC2-F90F6FFA3901}" dt="2023-11-15T16:51:12.959" v="2864" actId="1076"/>
          <ac:graphicFrameMkLst>
            <pc:docMk/>
            <pc:sldMk cId="3598427767" sldId="430"/>
            <ac:graphicFrameMk id="14" creationId="{2C71756F-3CBE-51F0-CE10-9C58EBA6EC4D}"/>
          </ac:graphicFrameMkLst>
        </pc:graphicFrame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6" creationId="{AEAE94B6-32CF-E76B-8A46-2083EB7E8DCA}"/>
          </ac:picMkLst>
        </pc:pic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7:01:33.962" v="3284" actId="20577"/>
        <pc:sldMkLst>
          <pc:docMk/>
          <pc:sldMk cId="2768918450" sldId="431"/>
        </pc:sldMkLst>
        <pc:spChg chg="mod">
          <ac:chgData name="tariu Main" userId="7d83114226db9beb" providerId="LiveId" clId="{06362D0F-B0DA-4346-8AC2-F90F6FFA3901}" dt="2023-11-15T17:01:33.962" v="3284" actId="20577"/>
          <ac:spMkLst>
            <pc:docMk/>
            <pc:sldMk cId="2768918450" sldId="431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59:36.099" v="3206" actId="478"/>
          <ac:spMkLst>
            <pc:docMk/>
            <pc:sldMk cId="2768918450" sldId="431"/>
            <ac:spMk id="4" creationId="{7079B54D-C679-C23B-5264-52F8AD751AEF}"/>
          </ac:spMkLst>
        </pc:spChg>
        <pc:spChg chg="del mod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59:34.013" v="3205" actId="478"/>
          <ac:spMkLst>
            <pc:docMk/>
            <pc:sldMk cId="2768918450" sldId="431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6:59:31.123" v="3204" actId="478"/>
          <ac:graphicFrameMkLst>
            <pc:docMk/>
            <pc:sldMk cId="2768918450" sldId="431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59:34.013" v="3205" actId="478"/>
          <ac:graphicFrameMkLst>
            <pc:docMk/>
            <pc:sldMk cId="2768918450" sldId="431"/>
            <ac:graphicFrameMk id="14" creationId="{2C71756F-3CBE-51F0-CE10-9C58EBA6EC4D}"/>
          </ac:graphicFrameMkLst>
        </pc:graphicFrameChg>
        <pc:picChg chg="add mod">
          <ac:chgData name="tariu Main" userId="7d83114226db9beb" providerId="LiveId" clId="{06362D0F-B0DA-4346-8AC2-F90F6FFA3901}" dt="2023-11-15T16:59:57.279" v="3264" actId="1035"/>
          <ac:picMkLst>
            <pc:docMk/>
            <pc:sldMk cId="2768918450" sldId="431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04:42.651" v="3291" actId="1076"/>
        <pc:sldMkLst>
          <pc:docMk/>
          <pc:sldMk cId="3304728735" sldId="432"/>
        </pc:sldMkLst>
        <pc:picChg chg="add mod">
          <ac:chgData name="tariu Main" userId="7d83114226db9beb" providerId="LiveId" clId="{06362D0F-B0DA-4346-8AC2-F90F6FFA3901}" dt="2023-11-15T17:04:42.651" v="3291" actId="1076"/>
          <ac:picMkLst>
            <pc:docMk/>
            <pc:sldMk cId="3304728735" sldId="432"/>
            <ac:picMk id="4" creationId="{DBCB3B8E-3AB8-B356-1AB1-5CFCC9E5C860}"/>
          </ac:picMkLst>
        </pc:picChg>
        <pc:picChg chg="del">
          <ac:chgData name="tariu Main" userId="7d83114226db9beb" providerId="LiveId" clId="{06362D0F-B0DA-4346-8AC2-F90F6FFA3901}" dt="2023-11-15T17:04:28.828" v="3286" actId="478"/>
          <ac:picMkLst>
            <pc:docMk/>
            <pc:sldMk cId="3304728735" sldId="432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49:27.971" v="4142" actId="21"/>
        <pc:sldMkLst>
          <pc:docMk/>
          <pc:sldMk cId="2871464876" sldId="433"/>
        </pc:sldMkLst>
        <pc:spChg chg="mod">
          <ac:chgData name="tariu Main" userId="7d83114226db9beb" providerId="LiveId" clId="{06362D0F-B0DA-4346-8AC2-F90F6FFA3901}" dt="2023-11-15T17:27:42.418" v="3347" actId="207"/>
          <ac:spMkLst>
            <pc:docMk/>
            <pc:sldMk cId="2871464876" sldId="433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3" creationId="{F73DA42A-E3C3-F81B-B26B-BCE69818C6C2}"/>
          </ac:spMkLst>
        </pc:spChg>
        <pc:spChg chg="add mod">
          <ac:chgData name="tariu Main" userId="7d83114226db9beb" providerId="LiveId" clId="{06362D0F-B0DA-4346-8AC2-F90F6FFA3901}" dt="2023-11-15T17:49:27.971" v="4142" actId="21"/>
          <ac:spMkLst>
            <pc:docMk/>
            <pc:sldMk cId="2871464876" sldId="433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28:35.729" v="3411" actId="14100"/>
          <ac:spMkLst>
            <pc:docMk/>
            <pc:sldMk cId="2871464876" sldId="433"/>
            <ac:spMk id="5" creationId="{6C041A5B-D38E-2ACF-0299-1C86DB300397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7:27:29.703" v="3336" actId="478"/>
          <ac:graphicFrameMkLst>
            <pc:docMk/>
            <pc:sldMk cId="2871464876" sldId="433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7:27:32.087" v="3337" actId="478"/>
          <ac:graphicFrameMkLst>
            <pc:docMk/>
            <pc:sldMk cId="2871464876" sldId="433"/>
            <ac:graphicFrameMk id="14" creationId="{2C71756F-3CBE-51F0-CE10-9C58EBA6EC4D}"/>
          </ac:graphicFrameMkLst>
        </pc:graphicFrameChg>
      </pc:sldChg>
      <pc:sldChg chg="addSp modSp add mod">
        <pc:chgData name="tariu Main" userId="7d83114226db9beb" providerId="LiveId" clId="{06362D0F-B0DA-4346-8AC2-F90F6FFA3901}" dt="2023-11-15T17:38:28.509" v="4109" actId="1076"/>
        <pc:sldMkLst>
          <pc:docMk/>
          <pc:sldMk cId="3452818078" sldId="434"/>
        </pc:sldMkLst>
        <pc:spChg chg="mod">
          <ac:chgData name="tariu Main" userId="7d83114226db9beb" providerId="LiveId" clId="{06362D0F-B0DA-4346-8AC2-F90F6FFA3901}" dt="2023-11-15T17:32:53.256" v="3861" actId="207"/>
          <ac:spMkLst>
            <pc:docMk/>
            <pc:sldMk cId="3452818078" sldId="434"/>
            <ac:spMk id="3" creationId="{F73DA42A-E3C3-F81B-B26B-BCE69818C6C2}"/>
          </ac:spMkLst>
        </pc:spChg>
        <pc:spChg chg="mod">
          <ac:chgData name="tariu Main" userId="7d83114226db9beb" providerId="LiveId" clId="{06362D0F-B0DA-4346-8AC2-F90F6FFA3901}" dt="2023-11-15T17:33:32.277" v="3920" actId="14100"/>
          <ac:spMkLst>
            <pc:docMk/>
            <pc:sldMk cId="3452818078" sldId="434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32:50.077" v="3860" actId="207"/>
          <ac:spMkLst>
            <pc:docMk/>
            <pc:sldMk cId="3452818078" sldId="434"/>
            <ac:spMk id="5" creationId="{6C041A5B-D38E-2ACF-0299-1C86DB300397}"/>
          </ac:spMkLst>
        </pc:spChg>
        <pc:spChg chg="mod">
          <ac:chgData name="tariu Main" userId="7d83114226db9beb" providerId="LiveId" clId="{06362D0F-B0DA-4346-8AC2-F90F6FFA3901}" dt="2023-11-15T17:38:02.345" v="4084" actId="1076"/>
          <ac:spMkLst>
            <pc:docMk/>
            <pc:sldMk cId="3452818078" sldId="434"/>
            <ac:spMk id="6" creationId="{A7E44CA7-CD9C-85F5-46C9-CEEF62A309AC}"/>
          </ac:spMkLst>
        </pc:spChg>
        <pc:spChg chg="add mod">
          <ac:chgData name="tariu Main" userId="7d83114226db9beb" providerId="LiveId" clId="{06362D0F-B0DA-4346-8AC2-F90F6FFA3901}" dt="2023-11-15T17:34:19.736" v="3985" actId="14100"/>
          <ac:spMkLst>
            <pc:docMk/>
            <pc:sldMk cId="3452818078" sldId="434"/>
            <ac:spMk id="7" creationId="{6DCE8A53-9F81-345E-02AF-5ADB8A541A70}"/>
          </ac:spMkLst>
        </pc:spChg>
        <pc:spChg chg="add mod">
          <ac:chgData name="tariu Main" userId="7d83114226db9beb" providerId="LiveId" clId="{06362D0F-B0DA-4346-8AC2-F90F6FFA3901}" dt="2023-11-15T17:34:47.748" v="4049" actId="1076"/>
          <ac:spMkLst>
            <pc:docMk/>
            <pc:sldMk cId="3452818078" sldId="434"/>
            <ac:spMk id="9" creationId="{1C2241E2-AA84-23E8-98F0-AA7FC41934EC}"/>
          </ac:spMkLst>
        </pc:spChg>
        <pc:spChg chg="add mod">
          <ac:chgData name="tariu Main" userId="7d83114226db9beb" providerId="LiveId" clId="{06362D0F-B0DA-4346-8AC2-F90F6FFA3901}" dt="2023-11-15T17:37:34.098" v="4078" actId="1076"/>
          <ac:spMkLst>
            <pc:docMk/>
            <pc:sldMk cId="3452818078" sldId="434"/>
            <ac:spMk id="10" creationId="{4B068AF9-1346-4FBB-5400-FCFB9688DFCB}"/>
          </ac:spMkLst>
        </pc:spChg>
        <pc:spChg chg="add mod">
          <ac:chgData name="tariu Main" userId="7d83114226db9beb" providerId="LiveId" clId="{06362D0F-B0DA-4346-8AC2-F90F6FFA3901}" dt="2023-11-15T17:37:59.288" v="4082" actId="1076"/>
          <ac:spMkLst>
            <pc:docMk/>
            <pc:sldMk cId="3452818078" sldId="434"/>
            <ac:spMk id="11" creationId="{F106B5B8-E93D-0DAC-31FD-52DC6D84D88C}"/>
          </ac:spMkLst>
        </pc:spChg>
        <pc:spChg chg="add mod">
          <ac:chgData name="tariu Main" userId="7d83114226db9beb" providerId="LiveId" clId="{06362D0F-B0DA-4346-8AC2-F90F6FFA3901}" dt="2023-11-15T17:38:28.509" v="4109" actId="1076"/>
          <ac:spMkLst>
            <pc:docMk/>
            <pc:sldMk cId="3452818078" sldId="434"/>
            <ac:spMk id="14" creationId="{1665D411-E780-4B93-55DA-FC54FA02CEF3}"/>
          </ac:spMkLst>
        </pc:spChg>
        <pc:picChg chg="add mod modCrop">
          <ac:chgData name="tariu Main" userId="7d83114226db9beb" providerId="LiveId" clId="{06362D0F-B0DA-4346-8AC2-F90F6FFA3901}" dt="2023-11-15T17:38:24.454" v="4108" actId="1076"/>
          <ac:picMkLst>
            <pc:docMk/>
            <pc:sldMk cId="3452818078" sldId="434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7:52:52.509" v="4377" actId="1076"/>
        <pc:sldMkLst>
          <pc:docMk/>
          <pc:sldMk cId="756799596" sldId="435"/>
        </pc:sldMkLst>
        <pc:spChg chg="mod">
          <ac:chgData name="tariu Main" userId="7d83114226db9beb" providerId="LiveId" clId="{06362D0F-B0DA-4346-8AC2-F90F6FFA3901}" dt="2023-11-15T17:44:48.694" v="4133" actId="20577"/>
          <ac:spMkLst>
            <pc:docMk/>
            <pc:sldMk cId="756799596" sldId="43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3" creationId="{F73DA42A-E3C3-F81B-B26B-BCE69818C6C2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4" creationId="{90852B7E-8678-124E-A88C-ECA6CDDF285B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5" creationId="{6C041A5B-D38E-2ACF-0299-1C86DB300397}"/>
          </ac:spMkLst>
        </pc:spChg>
        <pc:spChg chg="del mod">
          <ac:chgData name="tariu Main" userId="7d83114226db9beb" providerId="LiveId" clId="{06362D0F-B0DA-4346-8AC2-F90F6FFA3901}" dt="2023-11-15T17:49:06.105" v="4139" actId="478"/>
          <ac:spMkLst>
            <pc:docMk/>
            <pc:sldMk cId="756799596" sldId="435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7" creationId="{6DCE8A53-9F81-345E-02AF-5ADB8A541A70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9" creationId="{1C2241E2-AA84-23E8-98F0-AA7FC41934E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0" creationId="{4B068AF9-1346-4FBB-5400-FCFB9688DFCB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1" creationId="{F106B5B8-E93D-0DAC-31FD-52DC6D84D88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4" creationId="{1665D411-E780-4B93-55DA-FC54FA02CEF3}"/>
          </ac:spMkLst>
        </pc:spChg>
        <pc:spChg chg="add del mod">
          <ac:chgData name="tariu Main" userId="7d83114226db9beb" providerId="LiveId" clId="{06362D0F-B0DA-4346-8AC2-F90F6FFA3901}" dt="2023-11-15T17:49:02.193" v="4137" actId="478"/>
          <ac:spMkLst>
            <pc:docMk/>
            <pc:sldMk cId="756799596" sldId="435"/>
            <ac:spMk id="15" creationId="{271675C3-6BDD-A7B4-624F-CAFEE6901B1C}"/>
          </ac:spMkLst>
        </pc:spChg>
        <pc:spChg chg="add mod">
          <ac:chgData name="tariu Main" userId="7d83114226db9beb" providerId="LiveId" clId="{06362D0F-B0DA-4346-8AC2-F90F6FFA3901}" dt="2023-11-15T17:52:12.542" v="4376" actId="1076"/>
          <ac:spMkLst>
            <pc:docMk/>
            <pc:sldMk cId="756799596" sldId="435"/>
            <ac:spMk id="17" creationId="{F550FCB1-CE24-81FA-630A-B6A725FF6EE9}"/>
          </ac:spMkLst>
        </pc:spChg>
        <pc:spChg chg="add mod">
          <ac:chgData name="tariu Main" userId="7d83114226db9beb" providerId="LiveId" clId="{06362D0F-B0DA-4346-8AC2-F90F6FFA3901}" dt="2023-11-15T17:52:04.014" v="4374" actId="20577"/>
          <ac:spMkLst>
            <pc:docMk/>
            <pc:sldMk cId="756799596" sldId="435"/>
            <ac:spMk id="18" creationId="{43410FA3-C621-6816-1A18-B8C16431EBF9}"/>
          </ac:spMkLst>
        </pc:spChg>
        <pc:picChg chg="mod">
          <ac:chgData name="tariu Main" userId="7d83114226db9beb" providerId="LiveId" clId="{06362D0F-B0DA-4346-8AC2-F90F6FFA3901}" dt="2023-11-15T17:52:52.509" v="4377" actId="1076"/>
          <ac:picMkLst>
            <pc:docMk/>
            <pc:sldMk cId="756799596" sldId="435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8:22:07.837" v="4533" actId="20577"/>
        <pc:sldMkLst>
          <pc:docMk/>
          <pc:sldMk cId="1230420424" sldId="436"/>
        </pc:sldMkLst>
        <pc:spChg chg="mod">
          <ac:chgData name="tariu Main" userId="7d83114226db9beb" providerId="LiveId" clId="{06362D0F-B0DA-4346-8AC2-F90F6FFA3901}" dt="2023-11-15T18:08:24.798" v="4398" actId="20577"/>
          <ac:spMkLst>
            <pc:docMk/>
            <pc:sldMk cId="1230420424" sldId="43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22:07.837" v="4533" actId="20577"/>
          <ac:spMkLst>
            <pc:docMk/>
            <pc:sldMk cId="1230420424" sldId="43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8:13:06.446" v="4463" actId="478"/>
          <ac:spMkLst>
            <pc:docMk/>
            <pc:sldMk cId="1230420424" sldId="436"/>
            <ac:spMk id="9" creationId="{C43B61BE-1822-C18A-3F2A-7769B1458007}"/>
          </ac:spMkLst>
        </pc:spChg>
        <pc:spChg chg="add del mod">
          <ac:chgData name="tariu Main" userId="7d83114226db9beb" providerId="LiveId" clId="{06362D0F-B0DA-4346-8AC2-F90F6FFA3901}" dt="2023-11-15T18:21:33.608" v="4488"/>
          <ac:spMkLst>
            <pc:docMk/>
            <pc:sldMk cId="1230420424" sldId="436"/>
            <ac:spMk id="13" creationId="{815631C7-D312-879A-FAFA-136D3F5D6F4D}"/>
          </ac:spMkLst>
        </pc:spChg>
        <pc:spChg chg="add mod">
          <ac:chgData name="tariu Main" userId="7d83114226db9beb" providerId="LiveId" clId="{06362D0F-B0DA-4346-8AC2-F90F6FFA3901}" dt="2023-11-15T18:21:42.270" v="4489" actId="1076"/>
          <ac:spMkLst>
            <pc:docMk/>
            <pc:sldMk cId="1230420424" sldId="436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08:55.500" v="4409" actId="478"/>
          <ac:picMkLst>
            <pc:docMk/>
            <pc:sldMk cId="1230420424" sldId="43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8:08:58.172" v="4410" actId="478"/>
          <ac:picMkLst>
            <pc:docMk/>
            <pc:sldMk cId="1230420424" sldId="436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8:08:51.543" v="4408" actId="478"/>
          <ac:picMkLst>
            <pc:docMk/>
            <pc:sldMk cId="1230420424" sldId="436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7" creationId="{026FAE6D-402C-0186-A292-F9B00A775CA4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18:07.483" v="4472" actId="478"/>
          <ac:picMkLst>
            <pc:docMk/>
            <pc:sldMk cId="1230420424" sldId="436"/>
            <ac:picMk id="11" creationId="{61376BF6-744C-B3F1-47D0-09780D74294D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8:58:46.058" v="4978" actId="478"/>
        <pc:sldMkLst>
          <pc:docMk/>
          <pc:sldMk cId="1298149018" sldId="437"/>
        </pc:sldMkLst>
        <pc:spChg chg="mod">
          <ac:chgData name="tariu Main" userId="7d83114226db9beb" providerId="LiveId" clId="{06362D0F-B0DA-4346-8AC2-F90F6FFA3901}" dt="2023-11-15T18:30:30.287" v="4642" actId="20577"/>
          <ac:spMkLst>
            <pc:docMk/>
            <pc:sldMk cId="1298149018" sldId="437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8:56:41.888" v="4973" actId="14100"/>
          <ac:spMkLst>
            <pc:docMk/>
            <pc:sldMk cId="1298149018" sldId="437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8:22:36.650" v="4535" actId="478"/>
          <ac:spMkLst>
            <pc:docMk/>
            <pc:sldMk cId="1298149018" sldId="437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8:44:04.683" v="4647" actId="1076"/>
          <ac:picMkLst>
            <pc:docMk/>
            <pc:sldMk cId="1298149018" sldId="437"/>
            <ac:picMk id="5" creationId="{7A755175-B573-DC41-E9D1-3B4394A63176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22:38.483" v="4536" actId="478"/>
          <ac:picMkLst>
            <pc:docMk/>
            <pc:sldMk cId="1298149018" sldId="437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58:46.058" v="4978" actId="478"/>
          <ac:picMkLst>
            <pc:docMk/>
            <pc:sldMk cId="1298149018" sldId="437"/>
            <ac:picMk id="11" creationId="{0DCEAF74-E860-9044-D530-ECB7E6EC4E04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12" creationId="{8846FA5F-1AF5-D31E-77FE-4201B6C464A1}"/>
          </ac:picMkLst>
        </pc:picChg>
      </pc:sldChg>
      <pc:sldChg chg="modSp add mod">
        <pc:chgData name="tariu Main" userId="7d83114226db9beb" providerId="LiveId" clId="{06362D0F-B0DA-4346-8AC2-F90F6FFA3901}" dt="2023-11-15T18:50:11.696" v="4858" actId="20577"/>
        <pc:sldMkLst>
          <pc:docMk/>
          <pc:sldMk cId="4128883464" sldId="438"/>
        </pc:sldMkLst>
        <pc:spChg chg="mod">
          <ac:chgData name="tariu Main" userId="7d83114226db9beb" providerId="LiveId" clId="{06362D0F-B0DA-4346-8AC2-F90F6FFA3901}" dt="2023-11-15T18:50:11.696" v="4858" actId="20577"/>
          <ac:spMkLst>
            <pc:docMk/>
            <pc:sldMk cId="4128883464" sldId="438"/>
            <ac:spMk id="4" creationId="{9136E9C1-4F40-4B3C-CD7A-77A2E0E7C511}"/>
          </ac:spMkLst>
        </pc:spChg>
      </pc:sldChg>
      <pc:sldChg chg="delSp modSp add mod">
        <pc:chgData name="tariu Main" userId="7d83114226db9beb" providerId="LiveId" clId="{06362D0F-B0DA-4346-8AC2-F90F6FFA3901}" dt="2023-11-15T18:46:45.815" v="4669"/>
        <pc:sldMkLst>
          <pc:docMk/>
          <pc:sldMk cId="3845065503" sldId="439"/>
        </pc:sldMkLst>
        <pc:spChg chg="mod">
          <ac:chgData name="tariu Main" userId="7d83114226db9beb" providerId="LiveId" clId="{06362D0F-B0DA-4346-8AC2-F90F6FFA3901}" dt="2023-11-15T18:44:22.229" v="4656" actId="20577"/>
          <ac:spMkLst>
            <pc:docMk/>
            <pc:sldMk cId="3845065503" sldId="439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46:45.815" v="4669"/>
          <ac:spMkLst>
            <pc:docMk/>
            <pc:sldMk cId="3845065503" sldId="439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8:44:27.011" v="4657" actId="478"/>
          <ac:spMkLst>
            <pc:docMk/>
            <pc:sldMk cId="3845065503" sldId="439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9:00:36.249" v="5047" actId="1076"/>
        <pc:sldMkLst>
          <pc:docMk/>
          <pc:sldMk cId="3253747068" sldId="440"/>
        </pc:sldMkLst>
        <pc:spChg chg="mod">
          <ac:chgData name="tariu Main" userId="7d83114226db9beb" providerId="LiveId" clId="{06362D0F-B0DA-4346-8AC2-F90F6FFA3901}" dt="2023-11-15T19:00:07.188" v="4992" actId="14100"/>
          <ac:spMkLst>
            <pc:docMk/>
            <pc:sldMk cId="3253747068" sldId="440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00:36.249" v="5047" actId="1076"/>
          <ac:spMkLst>
            <pc:docMk/>
            <pc:sldMk cId="3253747068" sldId="440"/>
            <ac:spMk id="12" creationId="{E23FAA44-E057-7823-060C-1C7DE5D621D0}"/>
          </ac:spMkLst>
        </pc:spChg>
        <pc:picChg chg="mod">
          <ac:chgData name="tariu Main" userId="7d83114226db9beb" providerId="LiveId" clId="{06362D0F-B0DA-4346-8AC2-F90F6FFA3901}" dt="2023-11-15T18:59:04.852" v="4984" actId="1076"/>
          <ac:picMkLst>
            <pc:docMk/>
            <pc:sldMk cId="3253747068" sldId="440"/>
            <ac:picMk id="11" creationId="{0DCEAF74-E860-9044-D530-ECB7E6EC4E04}"/>
          </ac:picMkLst>
        </pc:picChg>
        <pc:inkChg chg="add del">
          <ac:chgData name="tariu Main" userId="7d83114226db9beb" providerId="LiveId" clId="{06362D0F-B0DA-4346-8AC2-F90F6FFA3901}" dt="2023-11-15T18:59:41.124" v="4988" actId="9405"/>
          <ac:inkMkLst>
            <pc:docMk/>
            <pc:sldMk cId="3253747068" sldId="440"/>
            <ac:inkMk id="3" creationId="{10C43CFB-CE79-94BC-CFBC-82F8C5804C76}"/>
          </ac:inkMkLst>
        </pc:inkChg>
        <pc:inkChg chg="add del">
          <ac:chgData name="tariu Main" userId="7d83114226db9beb" providerId="LiveId" clId="{06362D0F-B0DA-4346-8AC2-F90F6FFA3901}" dt="2023-11-15T18:59:40.674" v="4987" actId="9405"/>
          <ac:inkMkLst>
            <pc:docMk/>
            <pc:sldMk cId="3253747068" sldId="440"/>
            <ac:inkMk id="7" creationId="{1F80C353-340F-9298-EF90-4D806F16A87F}"/>
          </ac:inkMkLst>
        </pc:inkChg>
        <pc:inkChg chg="add">
          <ac:chgData name="tariu Main" userId="7d83114226db9beb" providerId="LiveId" clId="{06362D0F-B0DA-4346-8AC2-F90F6FFA3901}" dt="2023-11-15T18:59:45.512" v="4989" actId="9405"/>
          <ac:inkMkLst>
            <pc:docMk/>
            <pc:sldMk cId="3253747068" sldId="440"/>
            <ac:inkMk id="9" creationId="{60C5CA03-0CD1-13F7-3A78-E9D3C35EB768}"/>
          </ac:inkMkLst>
        </pc:inkChg>
        <pc:inkChg chg="add del">
          <ac:chgData name="tariu Main" userId="7d83114226db9beb" providerId="LiveId" clId="{06362D0F-B0DA-4346-8AC2-F90F6FFA3901}" dt="2023-11-15T18:59:52.549" v="4991" actId="9405"/>
          <ac:inkMkLst>
            <pc:docMk/>
            <pc:sldMk cId="3253747068" sldId="440"/>
            <ac:inkMk id="10" creationId="{B5164C88-0912-DB5C-B72A-993E3E2EF56F}"/>
          </ac:inkMkLst>
        </pc:inkChg>
      </pc:sldChg>
      <pc:sldChg chg="addSp delSp modSp add mod">
        <pc:chgData name="tariu Main" userId="7d83114226db9beb" providerId="LiveId" clId="{06362D0F-B0DA-4346-8AC2-F90F6FFA3901}" dt="2023-11-15T19:06:58.094" v="5407" actId="20577"/>
        <pc:sldMkLst>
          <pc:docMk/>
          <pc:sldMk cId="592780058" sldId="441"/>
        </pc:sldMkLst>
        <pc:spChg chg="mod">
          <ac:chgData name="tariu Main" userId="7d83114226db9beb" providerId="LiveId" clId="{06362D0F-B0DA-4346-8AC2-F90F6FFA3901}" dt="2023-11-15T19:02:36.709" v="5094" actId="20577"/>
          <ac:spMkLst>
            <pc:docMk/>
            <pc:sldMk cId="592780058" sldId="44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6:58.094" v="5407" actId="20577"/>
          <ac:spMkLst>
            <pc:docMk/>
            <pc:sldMk cId="592780058" sldId="441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04:05.063" v="5231" actId="478"/>
          <ac:spMkLst>
            <pc:docMk/>
            <pc:sldMk cId="592780058" sldId="441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9:04:09.620" v="5235" actId="1076"/>
          <ac:picMkLst>
            <pc:docMk/>
            <pc:sldMk cId="592780058" sldId="441"/>
            <ac:picMk id="3" creationId="{2777245B-71A5-5724-2153-0C1B47769CE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2" creationId="{8846FA5F-1AF5-D31E-77FE-4201B6C464A1}"/>
          </ac:picMkLst>
        </pc:picChg>
      </pc:sldChg>
      <pc:sldChg chg="addSp modSp add mod">
        <pc:chgData name="tariu Main" userId="7d83114226db9beb" providerId="LiveId" clId="{06362D0F-B0DA-4346-8AC2-F90F6FFA3901}" dt="2023-11-15T19:09:09.225" v="5416" actId="1076"/>
        <pc:sldMkLst>
          <pc:docMk/>
          <pc:sldMk cId="1323020009" sldId="442"/>
        </pc:sldMkLst>
        <pc:spChg chg="mod">
          <ac:chgData name="tariu Main" userId="7d83114226db9beb" providerId="LiveId" clId="{06362D0F-B0DA-4346-8AC2-F90F6FFA3901}" dt="2023-11-15T19:07:09.221" v="5410" actId="20577"/>
          <ac:spMkLst>
            <pc:docMk/>
            <pc:sldMk cId="1323020009" sldId="442"/>
            <ac:spMk id="4" creationId="{9136E9C1-4F40-4B3C-CD7A-77A2E0E7C511}"/>
          </ac:spMkLst>
        </pc:spChg>
        <pc:picChg chg="mod">
          <ac:chgData name="tariu Main" userId="7d83114226db9beb" providerId="LiveId" clId="{06362D0F-B0DA-4346-8AC2-F90F6FFA3901}" dt="2023-11-15T19:09:09.225" v="5416" actId="1076"/>
          <ac:picMkLst>
            <pc:docMk/>
            <pc:sldMk cId="1323020009" sldId="442"/>
            <ac:picMk id="3" creationId="{2777245B-71A5-5724-2153-0C1B47769CE5}"/>
          </ac:picMkLst>
        </pc:picChg>
        <pc:picChg chg="add mod">
          <ac:chgData name="tariu Main" userId="7d83114226db9beb" providerId="LiveId" clId="{06362D0F-B0DA-4346-8AC2-F90F6FFA3901}" dt="2023-11-15T19:09:04.386" v="5415" actId="1076"/>
          <ac:picMkLst>
            <pc:docMk/>
            <pc:sldMk cId="1323020009" sldId="442"/>
            <ac:picMk id="6" creationId="{6FDAFA38-7F1F-EAB3-976A-CA1257B3C1EC}"/>
          </ac:picMkLst>
        </pc:picChg>
      </pc:sldChg>
      <pc:sldChg chg="addSp delSp modSp add mod">
        <pc:chgData name="tariu Main" userId="7d83114226db9beb" providerId="LiveId" clId="{06362D0F-B0DA-4346-8AC2-F90F6FFA3901}" dt="2023-11-15T19:12:49.022" v="5552" actId="1076"/>
        <pc:sldMkLst>
          <pc:docMk/>
          <pc:sldMk cId="3392275721" sldId="443"/>
        </pc:sldMkLst>
        <pc:spChg chg="mod">
          <ac:chgData name="tariu Main" userId="7d83114226db9beb" providerId="LiveId" clId="{06362D0F-B0DA-4346-8AC2-F90F6FFA3901}" dt="2023-11-15T19:09:50.721" v="5431"/>
          <ac:spMkLst>
            <pc:docMk/>
            <pc:sldMk cId="3392275721" sldId="44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9:55.214" v="5440" actId="20577"/>
          <ac:spMkLst>
            <pc:docMk/>
            <pc:sldMk cId="3392275721" sldId="443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12:49.022" v="5552" actId="1076"/>
          <ac:spMkLst>
            <pc:docMk/>
            <pc:sldMk cId="3392275721" sldId="443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9:12:43.874" v="5551" actId="478"/>
          <ac:spMkLst>
            <pc:docMk/>
            <pc:sldMk cId="3392275721" sldId="443"/>
            <ac:spMk id="12" creationId="{E23FAA44-E057-7823-060C-1C7DE5D621D0}"/>
          </ac:spMkLst>
        </pc:spChg>
        <pc:picChg chg="del">
          <ac:chgData name="tariu Main" userId="7d83114226db9beb" providerId="LiveId" clId="{06362D0F-B0DA-4346-8AC2-F90F6FFA3901}" dt="2023-11-15T19:11:19.019" v="5444" actId="478"/>
          <ac:picMkLst>
            <pc:docMk/>
            <pc:sldMk cId="3392275721" sldId="443"/>
            <ac:picMk id="5" creationId="{7A755175-B573-DC41-E9D1-3B4394A63176}"/>
          </ac:picMkLst>
        </pc:picChg>
        <pc:picChg chg="add mod">
          <ac:chgData name="tariu Main" userId="7d83114226db9beb" providerId="LiveId" clId="{06362D0F-B0DA-4346-8AC2-F90F6FFA3901}" dt="2023-11-15T19:11:28.835" v="5446" actId="14100"/>
          <ac:picMkLst>
            <pc:docMk/>
            <pc:sldMk cId="3392275721" sldId="443"/>
            <ac:picMk id="7" creationId="{8E11F5CE-D415-1B79-19D5-578BA1C7F3F3}"/>
          </ac:picMkLst>
        </pc:picChg>
        <pc:picChg chg="del">
          <ac:chgData name="tariu Main" userId="7d83114226db9beb" providerId="LiveId" clId="{06362D0F-B0DA-4346-8AC2-F90F6FFA3901}" dt="2023-11-15T19:10:40.304" v="5441" actId="478"/>
          <ac:picMkLst>
            <pc:docMk/>
            <pc:sldMk cId="3392275721" sldId="443"/>
            <ac:picMk id="11" creationId="{0DCEAF74-E860-9044-D530-ECB7E6EC4E04}"/>
          </ac:picMkLst>
        </pc:picChg>
        <pc:inkChg chg="del">
          <ac:chgData name="tariu Main" userId="7d83114226db9beb" providerId="LiveId" clId="{06362D0F-B0DA-4346-8AC2-F90F6FFA3901}" dt="2023-11-15T19:10:42.213" v="5442" actId="478"/>
          <ac:inkMkLst>
            <pc:docMk/>
            <pc:sldMk cId="3392275721" sldId="443"/>
            <ac:inkMk id="9" creationId="{60C5CA03-0CD1-13F7-3A78-E9D3C35EB768}"/>
          </ac:inkMkLst>
        </pc:inkChg>
      </pc:sldChg>
      <pc:sldChg chg="delSp modSp add mod">
        <pc:chgData name="tariu Main" userId="7d83114226db9beb" providerId="LiveId" clId="{06362D0F-B0DA-4346-8AC2-F90F6FFA3901}" dt="2023-11-15T19:14:55.771" v="5829" actId="20577"/>
        <pc:sldMkLst>
          <pc:docMk/>
          <pc:sldMk cId="3231622267" sldId="444"/>
        </pc:sldMkLst>
        <pc:spChg chg="mod">
          <ac:chgData name="tariu Main" userId="7d83114226db9beb" providerId="LiveId" clId="{06362D0F-B0DA-4346-8AC2-F90F6FFA3901}" dt="2023-11-15T19:13:14.448" v="5585" actId="20577"/>
          <ac:spMkLst>
            <pc:docMk/>
            <pc:sldMk cId="3231622267" sldId="444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4:55.771" v="5829" actId="20577"/>
          <ac:spMkLst>
            <pc:docMk/>
            <pc:sldMk cId="3231622267" sldId="444"/>
            <ac:spMk id="4" creationId="{9136E9C1-4F40-4B3C-CD7A-77A2E0E7C511}"/>
          </ac:spMkLst>
        </pc:spChg>
        <pc:picChg chg="del">
          <ac:chgData name="tariu Main" userId="7d83114226db9beb" providerId="LiveId" clId="{06362D0F-B0DA-4346-8AC2-F90F6FFA3901}" dt="2023-11-15T19:14:21.632" v="5746" actId="478"/>
          <ac:picMkLst>
            <pc:docMk/>
            <pc:sldMk cId="3231622267" sldId="444"/>
            <ac:picMk id="3" creationId="{2777245B-71A5-5724-2153-0C1B47769CE5}"/>
          </ac:picMkLst>
        </pc:picChg>
      </pc:sldChg>
      <pc:sldChg chg="addSp delSp modSp add mod">
        <pc:chgData name="tariu Main" userId="7d83114226db9beb" providerId="LiveId" clId="{06362D0F-B0DA-4346-8AC2-F90F6FFA3901}" dt="2023-11-15T19:27:25.816" v="6443" actId="20577"/>
        <pc:sldMkLst>
          <pc:docMk/>
          <pc:sldMk cId="1035770831" sldId="445"/>
        </pc:sldMkLst>
        <pc:spChg chg="mod">
          <ac:chgData name="tariu Main" userId="7d83114226db9beb" providerId="LiveId" clId="{06362D0F-B0DA-4346-8AC2-F90F6FFA3901}" dt="2023-11-15T19:27:25.816" v="6443" actId="20577"/>
          <ac:spMkLst>
            <pc:docMk/>
            <pc:sldMk cId="1035770831" sldId="445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5:23.221" v="5840" actId="20577"/>
          <ac:spMkLst>
            <pc:docMk/>
            <pc:sldMk cId="1035770831" sldId="445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21:32.621" v="6052" actId="20577"/>
          <ac:spMkLst>
            <pc:docMk/>
            <pc:sldMk cId="1035770831" sldId="445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21:48.969" v="6068" actId="1076"/>
          <ac:spMkLst>
            <pc:docMk/>
            <pc:sldMk cId="1035770831" sldId="445"/>
            <ac:spMk id="9" creationId="{F5AD5484-47F2-6ECA-DE0C-8A75D2971E02}"/>
          </ac:spMkLst>
        </pc:spChg>
        <pc:picChg chg="add mod modCrop">
          <ac:chgData name="tariu Main" userId="7d83114226db9beb" providerId="LiveId" clId="{06362D0F-B0DA-4346-8AC2-F90F6FFA3901}" dt="2023-11-15T19:16:20.324" v="5848" actId="1076"/>
          <ac:picMkLst>
            <pc:docMk/>
            <pc:sldMk cId="1035770831" sldId="445"/>
            <ac:picMk id="5" creationId="{C4CD8EDC-E2EB-40E3-C92B-2CC571DAA2AC}"/>
          </ac:picMkLst>
        </pc:picChg>
        <pc:picChg chg="del">
          <ac:chgData name="tariu Main" userId="7d83114226db9beb" providerId="LiveId" clId="{06362D0F-B0DA-4346-8AC2-F90F6FFA3901}" dt="2023-11-15T19:16:02.478" v="5842" actId="478"/>
          <ac:picMkLst>
            <pc:docMk/>
            <pc:sldMk cId="1035770831" sldId="445"/>
            <ac:picMk id="7" creationId="{8E11F5CE-D415-1B79-19D5-578BA1C7F3F3}"/>
          </ac:picMkLst>
        </pc:picChg>
      </pc:sldChg>
      <pc:sldChg chg="addSp modSp add mod">
        <pc:chgData name="tariu Main" userId="7d83114226db9beb" providerId="LiveId" clId="{06362D0F-B0DA-4346-8AC2-F90F6FFA3901}" dt="2023-11-15T19:27:34.124" v="6461" actId="20577"/>
        <pc:sldMkLst>
          <pc:docMk/>
          <pc:sldMk cId="3170616864" sldId="446"/>
        </pc:sldMkLst>
        <pc:spChg chg="mod">
          <ac:chgData name="tariu Main" userId="7d83114226db9beb" providerId="LiveId" clId="{06362D0F-B0DA-4346-8AC2-F90F6FFA3901}" dt="2023-11-15T19:27:34.124" v="6461" actId="20577"/>
          <ac:spMkLst>
            <pc:docMk/>
            <pc:sldMk cId="3170616864" sldId="44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26:03.120" v="6423" actId="207"/>
          <ac:spMkLst>
            <pc:docMk/>
            <pc:sldMk cId="3170616864" sldId="446"/>
            <ac:spMk id="6" creationId="{ADCEF96E-133B-71DA-36F0-E8CD30B95757}"/>
          </ac:spMkLst>
        </pc:spChg>
        <pc:inkChg chg="add">
          <ac:chgData name="tariu Main" userId="7d83114226db9beb" providerId="LiveId" clId="{06362D0F-B0DA-4346-8AC2-F90F6FFA3901}" dt="2023-11-15T19:24:28.787" v="6261" actId="9405"/>
          <ac:inkMkLst>
            <pc:docMk/>
            <pc:sldMk cId="3170616864" sldId="446"/>
            <ac:inkMk id="3" creationId="{6FA0EADB-DC19-592C-8AB1-54FAAEA55DFA}"/>
          </ac:inkMkLst>
        </pc:inkChg>
      </pc:sldChg>
      <pc:sldChg chg="addSp delSp modSp add mod">
        <pc:chgData name="tariu Main" userId="7d83114226db9beb" providerId="LiveId" clId="{06362D0F-B0DA-4346-8AC2-F90F6FFA3901}" dt="2023-11-15T19:34:56.241" v="6750" actId="1076"/>
        <pc:sldMkLst>
          <pc:docMk/>
          <pc:sldMk cId="3281944115" sldId="447"/>
        </pc:sldMkLst>
        <pc:spChg chg="mod">
          <ac:chgData name="tariu Main" userId="7d83114226db9beb" providerId="LiveId" clId="{06362D0F-B0DA-4346-8AC2-F90F6FFA3901}" dt="2023-11-15T19:28:56.608" v="6485" actId="20577"/>
          <ac:spMkLst>
            <pc:docMk/>
            <pc:sldMk cId="3281944115" sldId="447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9:34:27.854" v="6710" actId="1076"/>
          <ac:spMkLst>
            <pc:docMk/>
            <pc:sldMk cId="3281944115" sldId="447"/>
            <ac:spMk id="3" creationId="{5FE904FB-AFEF-988B-B833-0856B9FC8B49}"/>
          </ac:spMkLst>
        </pc:spChg>
        <pc:spChg chg="add mod">
          <ac:chgData name="tariu Main" userId="7d83114226db9beb" providerId="LiveId" clId="{06362D0F-B0DA-4346-8AC2-F90F6FFA3901}" dt="2023-11-15T19:34:56.241" v="6750" actId="1076"/>
          <ac:spMkLst>
            <pc:docMk/>
            <pc:sldMk cId="3281944115" sldId="447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0" creationId="{4B068AF9-1346-4FBB-5400-FCFB9688DFCB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1" creationId="{F106B5B8-E93D-0DAC-31FD-52DC6D84D88C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4" creationId="{1665D411-E780-4B93-55DA-FC54FA02CEF3}"/>
          </ac:spMkLst>
        </pc:spChg>
        <pc:spChg chg="del">
          <ac:chgData name="tariu Main" userId="7d83114226db9beb" providerId="LiveId" clId="{06362D0F-B0DA-4346-8AC2-F90F6FFA3901}" dt="2023-11-15T19:33:27.678" v="6610" actId="478"/>
          <ac:spMkLst>
            <pc:docMk/>
            <pc:sldMk cId="3281944115" sldId="447"/>
            <ac:spMk id="17" creationId="{F550FCB1-CE24-81FA-630A-B6A725FF6EE9}"/>
          </ac:spMkLst>
        </pc:spChg>
        <pc:spChg chg="mod">
          <ac:chgData name="tariu Main" userId="7d83114226db9beb" providerId="LiveId" clId="{06362D0F-B0DA-4346-8AC2-F90F6FFA3901}" dt="2023-11-15T19:34:51.321" v="6749" actId="20577"/>
          <ac:spMkLst>
            <pc:docMk/>
            <pc:sldMk cId="3281944115" sldId="447"/>
            <ac:spMk id="18" creationId="{43410FA3-C621-6816-1A18-B8C16431EBF9}"/>
          </ac:spMkLst>
        </pc:spChg>
        <pc:picChg chg="del">
          <ac:chgData name="tariu Main" userId="7d83114226db9beb" providerId="LiveId" clId="{06362D0F-B0DA-4346-8AC2-F90F6FFA3901}" dt="2023-11-15T19:33:25.394" v="6609" actId="478"/>
          <ac:picMkLst>
            <pc:docMk/>
            <pc:sldMk cId="3281944115" sldId="447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9:39:27.669" v="6788" actId="1076"/>
        <pc:sldMkLst>
          <pc:docMk/>
          <pc:sldMk cId="226801917" sldId="448"/>
        </pc:sldMkLst>
        <pc:spChg chg="del mod">
          <ac:chgData name="tariu Main" userId="7d83114226db9beb" providerId="LiveId" clId="{06362D0F-B0DA-4346-8AC2-F90F6FFA3901}" dt="2023-11-15T19:35:50.855" v="6755" actId="478"/>
          <ac:spMkLst>
            <pc:docMk/>
            <pc:sldMk cId="226801917" sldId="448"/>
            <ac:spMk id="3" creationId="{5FE904FB-AFEF-988B-B833-0856B9FC8B49}"/>
          </ac:spMkLst>
        </pc:spChg>
        <pc:spChg chg="mod">
          <ac:chgData name="tariu Main" userId="7d83114226db9beb" providerId="LiveId" clId="{06362D0F-B0DA-4346-8AC2-F90F6FFA3901}" dt="2023-11-15T19:35:54.038" v="6756" actId="1076"/>
          <ac:spMkLst>
            <pc:docMk/>
            <pc:sldMk cId="226801917" sldId="448"/>
            <ac:spMk id="4" creationId="{88CD2EAA-5B50-7A58-5048-B3B594825538}"/>
          </ac:spMkLst>
        </pc:spChg>
        <pc:spChg chg="del mod topLvl">
          <ac:chgData name="tariu Main" userId="7d83114226db9beb" providerId="LiveId" clId="{06362D0F-B0DA-4346-8AC2-F90F6FFA3901}" dt="2023-11-15T19:37:29.199" v="6773" actId="478"/>
          <ac:spMkLst>
            <pc:docMk/>
            <pc:sldMk cId="226801917" sldId="448"/>
            <ac:spMk id="9" creationId="{A0364922-B29F-72B3-60C3-2EB12E930F56}"/>
          </ac:spMkLst>
        </pc:spChg>
        <pc:spChg chg="add del">
          <ac:chgData name="tariu Main" userId="7d83114226db9beb" providerId="LiveId" clId="{06362D0F-B0DA-4346-8AC2-F90F6FFA3901}" dt="2023-11-15T19:38:37.306" v="6780" actId="34124"/>
          <ac:spMkLst>
            <pc:docMk/>
            <pc:sldMk cId="226801917" sldId="448"/>
            <ac:spMk id="10" creationId="{33499E91-CBD4-414D-82FD-3DE33AE4B5CC}"/>
          </ac:spMkLst>
        </pc:spChg>
        <pc:spChg chg="del mod topLvl">
          <ac:chgData name="tariu Main" userId="7d83114226db9beb" providerId="LiveId" clId="{06362D0F-B0DA-4346-8AC2-F90F6FFA3901}" dt="2023-11-15T19:37:12.176" v="6762" actId="478"/>
          <ac:spMkLst>
            <pc:docMk/>
            <pc:sldMk cId="226801917" sldId="448"/>
            <ac:spMk id="10" creationId="{BD931884-C330-DDE5-FCE0-3C4B97CA6396}"/>
          </ac:spMkLst>
        </pc:spChg>
        <pc:spChg chg="mod">
          <ac:chgData name="tariu Main" userId="7d83114226db9beb" providerId="LiveId" clId="{06362D0F-B0DA-4346-8AC2-F90F6FFA3901}" dt="2023-11-15T19:35:45.130" v="6753" actId="20577"/>
          <ac:spMkLst>
            <pc:docMk/>
            <pc:sldMk cId="226801917" sldId="448"/>
            <ac:spMk id="18" creationId="{43410FA3-C621-6816-1A18-B8C16431EBF9}"/>
          </ac:spMkLst>
        </pc:spChg>
        <pc:grpChg chg="add del mod">
          <ac:chgData name="tariu Main" userId="7d83114226db9beb" providerId="LiveId" clId="{06362D0F-B0DA-4346-8AC2-F90F6FFA3901}" dt="2023-11-15T19:37:12.176" v="6762" actId="478"/>
          <ac:grpSpMkLst>
            <pc:docMk/>
            <pc:sldMk cId="226801917" sldId="448"/>
            <ac:grpSpMk id="7" creationId="{5E799045-F06B-E7B8-9251-517A9694CF68}"/>
          </ac:grpSpMkLst>
        </pc:grpChg>
        <pc:picChg chg="add mod">
          <ac:chgData name="tariu Main" userId="7d83114226db9beb" providerId="LiveId" clId="{06362D0F-B0DA-4346-8AC2-F90F6FFA3901}" dt="2023-11-15T19:39:27.669" v="6788" actId="1076"/>
          <ac:picMkLst>
            <pc:docMk/>
            <pc:sldMk cId="226801917" sldId="448"/>
            <ac:picMk id="6" creationId="{8120FEF7-13D1-5588-4F92-5D0326754764}"/>
          </ac:picMkLst>
        </pc:picChg>
        <pc:inkChg chg="add del mod">
          <ac:chgData name="tariu Main" userId="7d83114226db9beb" providerId="LiveId" clId="{06362D0F-B0DA-4346-8AC2-F90F6FFA3901}" dt="2023-11-15T19:38:57.564" v="6784" actId="478"/>
          <ac:inkMkLst>
            <pc:docMk/>
            <pc:sldMk cId="226801917" sldId="448"/>
            <ac:inkMk id="3" creationId="{98E35FF2-E8B6-4EDF-A4EC-4D444D470148}"/>
          </ac:inkMkLst>
        </pc:inkChg>
        <pc:inkChg chg="add del">
          <ac:chgData name="tariu Main" userId="7d83114226db9beb" providerId="LiveId" clId="{06362D0F-B0DA-4346-8AC2-F90F6FFA3901}" dt="2023-11-15T19:38:00.263" v="6775" actId="9405"/>
          <ac:inkMkLst>
            <pc:docMk/>
            <pc:sldMk cId="226801917" sldId="448"/>
            <ac:inkMk id="11" creationId="{B2A19F31-5CCD-AC24-E268-D1AD1AC7701F}"/>
          </ac:inkMkLst>
        </pc:inkChg>
        <pc:inkChg chg="add del">
          <ac:chgData name="tariu Main" userId="7d83114226db9beb" providerId="LiveId" clId="{06362D0F-B0DA-4346-8AC2-F90F6FFA3901}" dt="2023-11-15T19:38:10.507" v="6777" actId="9405"/>
          <ac:inkMkLst>
            <pc:docMk/>
            <pc:sldMk cId="226801917" sldId="448"/>
            <ac:inkMk id="12" creationId="{7425120D-28F6-06C8-C19E-C0F0C3DF3CDD}"/>
          </ac:inkMkLst>
        </pc:inkChg>
        <pc:inkChg chg="add del">
          <ac:chgData name="tariu Main" userId="7d83114226db9beb" providerId="LiveId" clId="{06362D0F-B0DA-4346-8AC2-F90F6FFA3901}" dt="2023-11-15T19:38:34.597" v="6779" actId="34122"/>
          <ac:inkMkLst>
            <pc:docMk/>
            <pc:sldMk cId="226801917" sldId="448"/>
            <ac:inkMk id="13" creationId="{03AC864C-75FB-9AE7-561B-F4EB75413FEA}"/>
          </ac:inkMkLst>
        </pc:inkChg>
        <pc:inkChg chg="add del">
          <ac:chgData name="tariu Main" userId="7d83114226db9beb" providerId="LiveId" clId="{06362D0F-B0DA-4346-8AC2-F90F6FFA3901}" dt="2023-11-15T19:38:54.758" v="6783" actId="478"/>
          <ac:inkMkLst>
            <pc:docMk/>
            <pc:sldMk cId="226801917" sldId="448"/>
            <ac:inkMk id="14" creationId="{7ABCE78F-A326-A195-7BA0-B8F3FB2ABB25}"/>
          </ac:inkMkLst>
        </pc:inkChg>
        <pc:inkChg chg="add mod">
          <ac:chgData name="tariu Main" userId="7d83114226db9beb" providerId="LiveId" clId="{06362D0F-B0DA-4346-8AC2-F90F6FFA3901}" dt="2023-11-15T19:39:27.669" v="6788" actId="1076"/>
          <ac:inkMkLst>
            <pc:docMk/>
            <pc:sldMk cId="226801917" sldId="448"/>
            <ac:inkMk id="15" creationId="{6E79EC14-3897-4FCC-0CEB-E3AE8BFC3455}"/>
          </ac:inkMkLst>
        </pc:inkChg>
      </pc:sldChg>
      <pc:sldChg chg="addSp delSp modSp add mod">
        <pc:chgData name="tariu Main" userId="7d83114226db9beb" providerId="LiveId" clId="{06362D0F-B0DA-4346-8AC2-F90F6FFA3901}" dt="2023-11-15T19:40:46.720" v="6795" actId="1076"/>
        <pc:sldMkLst>
          <pc:docMk/>
          <pc:sldMk cId="3917877238" sldId="449"/>
        </pc:sldMkLst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3" creationId="{5FE904FB-AFEF-988B-B833-0856B9FC8B49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18" creationId="{43410FA3-C621-6816-1A18-B8C16431EBF9}"/>
          </ac:spMkLst>
        </pc:spChg>
        <pc:picChg chg="add mod">
          <ac:chgData name="tariu Main" userId="7d83114226db9beb" providerId="LiveId" clId="{06362D0F-B0DA-4346-8AC2-F90F6FFA3901}" dt="2023-11-15T19:40:46.720" v="6795" actId="1076"/>
          <ac:picMkLst>
            <pc:docMk/>
            <pc:sldMk cId="3917877238" sldId="449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45:46.807" v="6802" actId="1076"/>
        <pc:sldMkLst>
          <pc:docMk/>
          <pc:sldMk cId="1548269287" sldId="450"/>
        </pc:sldMkLst>
        <pc:picChg chg="add mod">
          <ac:chgData name="tariu Main" userId="7d83114226db9beb" providerId="LiveId" clId="{06362D0F-B0DA-4346-8AC2-F90F6FFA3901}" dt="2023-11-15T19:45:46.807" v="6802" actId="1076"/>
          <ac:picMkLst>
            <pc:docMk/>
            <pc:sldMk cId="1548269287" sldId="450"/>
            <ac:picMk id="4" creationId="{A0BE06A8-5852-70CF-3097-BCD405ECED34}"/>
          </ac:picMkLst>
        </pc:picChg>
        <pc:picChg chg="del">
          <ac:chgData name="tariu Main" userId="7d83114226db9beb" providerId="LiveId" clId="{06362D0F-B0DA-4346-8AC2-F90F6FFA3901}" dt="2023-11-15T19:44:14.637" v="6797" actId="478"/>
          <ac:picMkLst>
            <pc:docMk/>
            <pc:sldMk cId="1548269287" sldId="450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54:52.931" v="7092" actId="1076"/>
        <pc:sldMkLst>
          <pc:docMk/>
          <pc:sldMk cId="4037840183" sldId="451"/>
        </pc:sldMkLst>
        <pc:spChg chg="mod">
          <ac:chgData name="tariu Main" userId="7d83114226db9beb" providerId="LiveId" clId="{06362D0F-B0DA-4346-8AC2-F90F6FFA3901}" dt="2023-11-15T19:46:10.379" v="6835" actId="20577"/>
          <ac:spMkLst>
            <pc:docMk/>
            <pc:sldMk cId="4037840183" sldId="45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54:29.930" v="7084" actId="20577"/>
          <ac:spMkLst>
            <pc:docMk/>
            <pc:sldMk cId="4037840183" sldId="451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9:54:52.931" v="7092" actId="1076"/>
          <ac:spMkLst>
            <pc:docMk/>
            <pc:sldMk cId="4037840183" sldId="451"/>
            <ac:spMk id="5" creationId="{B12737BE-49DE-B753-CCB7-404CB2B3F338}"/>
          </ac:spMkLst>
        </pc:spChg>
        <pc:picChg chg="add mod modCrop">
          <ac:chgData name="tariu Main" userId="7d83114226db9beb" providerId="LiveId" clId="{06362D0F-B0DA-4346-8AC2-F90F6FFA3901}" dt="2023-11-15T19:54:50.188" v="7091" actId="1076"/>
          <ac:picMkLst>
            <pc:docMk/>
            <pc:sldMk cId="4037840183" sldId="451"/>
            <ac:picMk id="3" creationId="{E45DA851-F192-B7CC-13AA-031E73AAE291}"/>
          </ac:picMkLst>
        </pc:picChg>
        <pc:picChg chg="add del mod">
          <ac:chgData name="tariu Main" userId="7d83114226db9beb" providerId="LiveId" clId="{06362D0F-B0DA-4346-8AC2-F90F6FFA3901}" dt="2023-11-15T19:54:20.061" v="7080"/>
          <ac:picMkLst>
            <pc:docMk/>
            <pc:sldMk cId="4037840183" sldId="451"/>
            <ac:picMk id="6" creationId="{0B024944-2974-D9D1-3653-20EF06BD7128}"/>
          </ac:picMkLst>
        </pc:picChg>
        <pc:picChg chg="add mod">
          <ac:chgData name="tariu Main" userId="7d83114226db9beb" providerId="LiveId" clId="{06362D0F-B0DA-4346-8AC2-F90F6FFA3901}" dt="2023-11-15T19:54:38.691" v="7088" actId="1076"/>
          <ac:picMkLst>
            <pc:docMk/>
            <pc:sldMk cId="4037840183" sldId="451"/>
            <ac:picMk id="9" creationId="{2AF31A1E-2C22-FCCB-FD93-06FBE789275E}"/>
          </ac:picMkLst>
        </pc:picChg>
        <pc:inkChg chg="add del mod">
          <ac:chgData name="tariu Main" userId="7d83114226db9beb" providerId="LiveId" clId="{06362D0F-B0DA-4346-8AC2-F90F6FFA3901}" dt="2023-11-15T19:54:20.061" v="7080"/>
          <ac:inkMkLst>
            <pc:docMk/>
            <pc:sldMk cId="4037840183" sldId="451"/>
            <ac:inkMk id="7" creationId="{B18F7017-5AD1-15D9-1318-FE62A876466C}"/>
          </ac:inkMkLst>
        </pc:inkChg>
        <pc:inkChg chg="add mod">
          <ac:chgData name="tariu Main" userId="7d83114226db9beb" providerId="LiveId" clId="{06362D0F-B0DA-4346-8AC2-F90F6FFA3901}" dt="2023-11-15T19:54:43.948" v="7089" actId="1076"/>
          <ac:inkMkLst>
            <pc:docMk/>
            <pc:sldMk cId="4037840183" sldId="451"/>
            <ac:inkMk id="10" creationId="{EAE691DA-474A-EA10-16ED-E15B8F2A0CEB}"/>
          </ac:inkMkLst>
        </pc:inkChg>
      </pc:sldChg>
      <pc:sldChg chg="addSp delSp modSp add mod">
        <pc:chgData name="tariu Main" userId="7d83114226db9beb" providerId="LiveId" clId="{06362D0F-B0DA-4346-8AC2-F90F6FFA3901}" dt="2023-11-15T19:56:49.348" v="7301" actId="14100"/>
        <pc:sldMkLst>
          <pc:docMk/>
          <pc:sldMk cId="3699552169" sldId="452"/>
        </pc:sldMkLst>
        <pc:spChg chg="mod">
          <ac:chgData name="tariu Main" userId="7d83114226db9beb" providerId="LiveId" clId="{06362D0F-B0DA-4346-8AC2-F90F6FFA3901}" dt="2023-11-15T19:56:39.443" v="7299" actId="14100"/>
          <ac:spMkLst>
            <pc:docMk/>
            <pc:sldMk cId="3699552169" sldId="452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52:53.343" v="7062" actId="478"/>
          <ac:spMkLst>
            <pc:docMk/>
            <pc:sldMk cId="3699552169" sldId="452"/>
            <ac:spMk id="5" creationId="{B12737BE-49DE-B753-CCB7-404CB2B3F338}"/>
          </ac:spMkLst>
        </pc:spChg>
        <pc:spChg chg="add mod">
          <ac:chgData name="tariu Main" userId="7d83114226db9beb" providerId="LiveId" clId="{06362D0F-B0DA-4346-8AC2-F90F6FFA3901}" dt="2023-11-15T19:56:49.348" v="7301" actId="14100"/>
          <ac:spMkLst>
            <pc:docMk/>
            <pc:sldMk cId="3699552169" sldId="452"/>
            <ac:spMk id="9" creationId="{1EB51BA5-0764-A39F-3D32-E1E256441FDF}"/>
          </ac:spMkLst>
        </pc:spChg>
        <pc:picChg chg="del">
          <ac:chgData name="tariu Main" userId="7d83114226db9beb" providerId="LiveId" clId="{06362D0F-B0DA-4346-8AC2-F90F6FFA3901}" dt="2023-11-15T19:52:51.123" v="7061" actId="478"/>
          <ac:picMkLst>
            <pc:docMk/>
            <pc:sldMk cId="3699552169" sldId="452"/>
            <ac:picMk id="3" creationId="{E45DA851-F192-B7CC-13AA-031E73AAE291}"/>
          </ac:picMkLst>
        </pc:picChg>
        <pc:picChg chg="add mod">
          <ac:chgData name="tariu Main" userId="7d83114226db9beb" providerId="LiveId" clId="{06362D0F-B0DA-4346-8AC2-F90F6FFA3901}" dt="2023-11-15T19:53:06.663" v="7065" actId="1076"/>
          <ac:picMkLst>
            <pc:docMk/>
            <pc:sldMk cId="3699552169" sldId="452"/>
            <ac:picMk id="7" creationId="{CB82CD40-A21A-3092-B49C-13F7177B6DC2}"/>
          </ac:picMkLst>
        </pc:picChg>
      </pc:sldChg>
    </pc:docChg>
  </pc:docChgLst>
  <pc:docChgLst>
    <pc:chgData name="tariu Main" userId="7d83114226db9beb" providerId="LiveId" clId="{5622D76B-BA7D-4576-9322-371A3386CCF8}"/>
    <pc:docChg chg="undo custSel addSld delSld modSld">
      <pc:chgData name="tariu Main" userId="7d83114226db9beb" providerId="LiveId" clId="{5622D76B-BA7D-4576-9322-371A3386CCF8}" dt="2023-11-02T09:39:41.664" v="6646" actId="20577"/>
      <pc:docMkLst>
        <pc:docMk/>
      </pc:docMkLst>
      <pc:sldChg chg="addSp delSp modSp mod">
        <pc:chgData name="tariu Main" userId="7d83114226db9beb" providerId="LiveId" clId="{5622D76B-BA7D-4576-9322-371A3386CCF8}" dt="2023-11-01T14:54:46.705" v="3543" actId="478"/>
        <pc:sldMkLst>
          <pc:docMk/>
          <pc:sldMk cId="1974942735" sldId="394"/>
        </pc:sldMkLst>
        <pc:spChg chg="mod">
          <ac:chgData name="tariu Main" userId="7d83114226db9beb" providerId="LiveId" clId="{5622D76B-BA7D-4576-9322-371A3386CCF8}" dt="2023-11-01T12:43:36.985" v="2530" actId="1076"/>
          <ac:spMkLst>
            <pc:docMk/>
            <pc:sldMk cId="1974942735" sldId="394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1T11:00:08.797" v="1055" actId="1076"/>
          <ac:spMkLst>
            <pc:docMk/>
            <pc:sldMk cId="1974942735" sldId="394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1:01:56.059" v="1313" actId="207"/>
          <ac:spMkLst>
            <pc:docMk/>
            <pc:sldMk cId="1974942735" sldId="394"/>
            <ac:spMk id="4" creationId="{E337187F-D166-43ED-8E27-C7B4508E5C45}"/>
          </ac:spMkLst>
        </pc:spChg>
        <pc:spChg chg="del mod">
          <ac:chgData name="tariu Main" userId="7d83114226db9beb" providerId="LiveId" clId="{5622D76B-BA7D-4576-9322-371A3386CCF8}" dt="2023-11-01T11:03:18.720" v="1344" actId="478"/>
          <ac:spMkLst>
            <pc:docMk/>
            <pc:sldMk cId="1974942735" sldId="394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1T11:03:16.223" v="1342" actId="478"/>
          <ac:spMkLst>
            <pc:docMk/>
            <pc:sldMk cId="1974942735" sldId="394"/>
            <ac:spMk id="6" creationId="{371770C1-2986-4925-A7A9-598470F1C23C}"/>
          </ac:spMkLst>
        </pc:spChg>
        <pc:spChg chg="del">
          <ac:chgData name="tariu Main" userId="7d83114226db9beb" providerId="LiveId" clId="{5622D76B-BA7D-4576-9322-371A3386CCF8}" dt="2023-11-01T14:54:46.705" v="3543" actId="478"/>
          <ac:spMkLst>
            <pc:docMk/>
            <pc:sldMk cId="1974942735" sldId="394"/>
            <ac:spMk id="7" creationId="{608D1D4A-3ABF-47FD-9E9F-50C12B4A3A01}"/>
          </ac:spMkLst>
        </pc:spChg>
        <pc:spChg chg="del">
          <ac:chgData name="tariu Main" userId="7d83114226db9beb" providerId="LiveId" clId="{5622D76B-BA7D-4576-9322-371A3386CCF8}" dt="2023-11-01T11:04:17.327" v="1369" actId="478"/>
          <ac:spMkLst>
            <pc:docMk/>
            <pc:sldMk cId="1974942735" sldId="394"/>
            <ac:spMk id="8" creationId="{A0DB317D-4A72-44A9-B888-2974D6C16CFD}"/>
          </ac:spMkLst>
        </pc:spChg>
        <pc:spChg chg="mod">
          <ac:chgData name="tariu Main" userId="7d83114226db9beb" providerId="LiveId" clId="{5622D76B-BA7D-4576-9322-371A3386CCF8}" dt="2023-11-01T11:39:03.060" v="2145" actId="1076"/>
          <ac:spMkLst>
            <pc:docMk/>
            <pc:sldMk cId="1974942735" sldId="394"/>
            <ac:spMk id="9" creationId="{E2ACE18F-7572-4B57-B093-F422098CCA80}"/>
          </ac:spMkLst>
        </pc:spChg>
        <pc:spChg chg="add mod">
          <ac:chgData name="tariu Main" userId="7d83114226db9beb" providerId="LiveId" clId="{5622D76B-BA7D-4576-9322-371A3386CCF8}" dt="2023-11-01T11:01:44.191" v="1311" actId="1076"/>
          <ac:spMkLst>
            <pc:docMk/>
            <pc:sldMk cId="1974942735" sldId="394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1:03:00.058" v="1340" actId="27636"/>
          <ac:spMkLst>
            <pc:docMk/>
            <pc:sldMk cId="1974942735" sldId="394"/>
            <ac:spMk id="11" creationId="{7F12E359-490F-A50C-3FBF-51776C836DF3}"/>
          </ac:spMkLst>
        </pc:spChg>
        <pc:spChg chg="add del mod">
          <ac:chgData name="tariu Main" userId="7d83114226db9beb" providerId="LiveId" clId="{5622D76B-BA7D-4576-9322-371A3386CCF8}" dt="2023-11-01T11:03:20.744" v="1345" actId="478"/>
          <ac:spMkLst>
            <pc:docMk/>
            <pc:sldMk cId="1974942735" sldId="394"/>
            <ac:spMk id="13" creationId="{07E1428B-567A-F844-4A4B-2DED916A8978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5" creationId="{A3BAAA16-7088-1DE6-3DBF-CF074CA635A6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8" creationId="{25F8C898-167C-4F3D-B347-A37519A7A2B7}"/>
          </ac:spMkLst>
        </pc:spChg>
        <pc:spChg chg="add mod or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9" creationId="{CE9F56C5-9733-3E51-033C-B8859B063950}"/>
          </ac:spMkLst>
        </pc:spChg>
        <pc:spChg chg="add del mod">
          <ac:chgData name="tariu Main" userId="7d83114226db9beb" providerId="LiveId" clId="{5622D76B-BA7D-4576-9322-371A3386CCF8}" dt="2023-11-01T11:43:00.526" v="2188" actId="478"/>
          <ac:spMkLst>
            <pc:docMk/>
            <pc:sldMk cId="1974942735" sldId="394"/>
            <ac:spMk id="22" creationId="{F2CAA3EE-C424-05E3-F8FA-4348BF9FC0B9}"/>
          </ac:spMkLst>
        </pc:spChg>
        <pc:grpChg chg="add mod">
          <ac:chgData name="tariu Main" userId="7d83114226db9beb" providerId="LiveId" clId="{5622D76B-BA7D-4576-9322-371A3386CCF8}" dt="2023-11-01T12:44:35.846" v="2582" actId="1038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">
        <pc:chgData name="tariu Main" userId="7d83114226db9beb" providerId="LiveId" clId="{5622D76B-BA7D-4576-9322-371A3386CCF8}" dt="2023-11-01T13:01:05.404" v="2744" actId="27636"/>
        <pc:sldMkLst>
          <pc:docMk/>
          <pc:sldMk cId="970158950" sldId="410"/>
        </pc:sldMkLst>
        <pc:spChg chg="mod">
          <ac:chgData name="tariu Main" userId="7d83114226db9beb" providerId="LiveId" clId="{5622D76B-BA7D-4576-9322-371A3386CCF8}" dt="2023-11-01T13:01:05.404" v="2744" actId="27636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5622D76B-BA7D-4576-9322-371A3386CCF8}" dt="2023-10-31T19:43:17.049" v="230" actId="478"/>
          <ac:spMkLst>
            <pc:docMk/>
            <pc:sldMk cId="970158950" sldId="410"/>
            <ac:spMk id="7" creationId="{BD13B003-BFA7-43DB-9005-32EFF68D1340}"/>
          </ac:spMkLst>
        </pc:spChg>
        <pc:spChg chg="add mod">
          <ac:chgData name="tariu Main" userId="7d83114226db9beb" providerId="LiveId" clId="{5622D76B-BA7D-4576-9322-371A3386CCF8}" dt="2023-10-31T19:39:47.790" v="199" actId="1076"/>
          <ac:spMkLst>
            <pc:docMk/>
            <pc:sldMk cId="970158950" sldId="410"/>
            <ac:spMk id="11" creationId="{56360721-E478-6D2F-9A52-307F3094FE73}"/>
          </ac:spMkLst>
        </pc:spChg>
      </pc:sldChg>
      <pc:sldChg chg="del">
        <pc:chgData name="tariu Main" userId="7d83114226db9beb" providerId="LiveId" clId="{5622D76B-BA7D-4576-9322-371A3386CCF8}" dt="2023-11-02T07:10:09.268" v="4447" actId="47"/>
        <pc:sldMkLst>
          <pc:docMk/>
          <pc:sldMk cId="2024137462" sldId="411"/>
        </pc:sldMkLst>
      </pc:sldChg>
      <pc:sldChg chg="del">
        <pc:chgData name="tariu Main" userId="7d83114226db9beb" providerId="LiveId" clId="{5622D76B-BA7D-4576-9322-371A3386CCF8}" dt="2023-11-02T07:10:14.670" v="4448" actId="47"/>
        <pc:sldMkLst>
          <pc:docMk/>
          <pc:sldMk cId="4041897938" sldId="412"/>
        </pc:sldMkLst>
      </pc:sldChg>
      <pc:sldChg chg="del">
        <pc:chgData name="tariu Main" userId="7d83114226db9beb" providerId="LiveId" clId="{5622D76B-BA7D-4576-9322-371A3386CCF8}" dt="2023-11-01T11:23:20.424" v="1838" actId="47"/>
        <pc:sldMkLst>
          <pc:docMk/>
          <pc:sldMk cId="1690870720" sldId="413"/>
        </pc:sldMkLst>
      </pc:sldChg>
      <pc:sldChg chg="del">
        <pc:chgData name="tariu Main" userId="7d83114226db9beb" providerId="LiveId" clId="{5622D76B-BA7D-4576-9322-371A3386CCF8}" dt="2023-11-01T11:23:22.167" v="1840" actId="47"/>
        <pc:sldMkLst>
          <pc:docMk/>
          <pc:sldMk cId="2284681577" sldId="414"/>
        </pc:sldMkLst>
      </pc:sldChg>
      <pc:sldChg chg="del">
        <pc:chgData name="tariu Main" userId="7d83114226db9beb" providerId="LiveId" clId="{5622D76B-BA7D-4576-9322-371A3386CCF8}" dt="2023-11-01T11:23:21.910" v="1839" actId="47"/>
        <pc:sldMkLst>
          <pc:docMk/>
          <pc:sldMk cId="2764397991" sldId="415"/>
        </pc:sldMkLst>
      </pc:sldChg>
      <pc:sldChg chg="del">
        <pc:chgData name="tariu Main" userId="7d83114226db9beb" providerId="LiveId" clId="{5622D76B-BA7D-4576-9322-371A3386CCF8}" dt="2023-11-01T11:23:15.512" v="1836" actId="47"/>
        <pc:sldMkLst>
          <pc:docMk/>
          <pc:sldMk cId="1869273012" sldId="416"/>
        </pc:sldMkLst>
      </pc:sldChg>
      <pc:sldChg chg="del">
        <pc:chgData name="tariu Main" userId="7d83114226db9beb" providerId="LiveId" clId="{5622D76B-BA7D-4576-9322-371A3386CCF8}" dt="2023-11-01T11:23:18.549" v="1837" actId="47"/>
        <pc:sldMkLst>
          <pc:docMk/>
          <pc:sldMk cId="2967878911" sldId="417"/>
        </pc:sldMkLst>
      </pc:sldChg>
      <pc:sldChg chg="addSp delSp modSp add mod">
        <pc:chgData name="tariu Main" userId="7d83114226db9beb" providerId="LiveId" clId="{5622D76B-BA7D-4576-9322-371A3386CCF8}" dt="2023-11-01T14:54:42.669" v="3542" actId="478"/>
        <pc:sldMkLst>
          <pc:docMk/>
          <pc:sldMk cId="634824553" sldId="418"/>
        </pc:sldMkLst>
        <pc:spChg chg="mod">
          <ac:chgData name="tariu Main" userId="7d83114226db9beb" providerId="LiveId" clId="{5622D76B-BA7D-4576-9322-371A3386CCF8}" dt="2023-11-01T11:32:17.102" v="1895" actId="20577"/>
          <ac:spMkLst>
            <pc:docMk/>
            <pc:sldMk cId="634824553" sldId="418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2:03:41.086" v="2322" actId="20577"/>
          <ac:spMkLst>
            <pc:docMk/>
            <pc:sldMk cId="634824553" sldId="418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36:47.212" v="2427" actId="1076"/>
          <ac:spMkLst>
            <pc:docMk/>
            <pc:sldMk cId="634824553" sldId="418"/>
            <ac:spMk id="5" creationId="{ED4FB15A-CD5B-66CD-9B0B-AB0E8E576888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6" creationId="{27C1A5A7-54D7-B4F3-EB51-1EC450AC202E}"/>
          </ac:spMkLst>
        </pc:spChg>
        <pc:spChg chg="del">
          <ac:chgData name="tariu Main" userId="7d83114226db9beb" providerId="LiveId" clId="{5622D76B-BA7D-4576-9322-371A3386CCF8}" dt="2023-11-01T14:54:42.669" v="3542" actId="478"/>
          <ac:spMkLst>
            <pc:docMk/>
            <pc:sldMk cId="634824553" sldId="418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8" creationId="{BB13E061-312A-6A18-FFB9-1B4FD87C9AA6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10" creationId="{31F05273-256C-58FC-F7C2-2DBCDC321BD4}"/>
          </ac:spMkLst>
        </pc:spChg>
        <pc:spChg chg="del">
          <ac:chgData name="tariu Main" userId="7d83114226db9beb" providerId="LiveId" clId="{5622D76B-BA7D-4576-9322-371A3386CCF8}" dt="2023-11-01T11:43:10.936" v="2189" actId="478"/>
          <ac:spMkLst>
            <pc:docMk/>
            <pc:sldMk cId="634824553" sldId="418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2:36:52.419" v="2428" actId="1076"/>
          <ac:spMkLst>
            <pc:docMk/>
            <pc:sldMk cId="634824553" sldId="418"/>
            <ac:spMk id="11" creationId="{7D982D5D-0985-197D-6043-14B18BF76D19}"/>
          </ac:spMkLst>
        </pc:spChg>
        <pc:spChg chg="del">
          <ac:chgData name="tariu Main" userId="7d83114226db9beb" providerId="LiveId" clId="{5622D76B-BA7D-4576-9322-371A3386CCF8}" dt="2023-11-01T11:43:47.701" v="2198" actId="478"/>
          <ac:spMkLst>
            <pc:docMk/>
            <pc:sldMk cId="634824553" sldId="418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36:10.417" v="2423" actId="1076"/>
          <ac:spMkLst>
            <pc:docMk/>
            <pc:sldMk cId="634824553" sldId="418"/>
            <ac:spMk id="12" creationId="{C0A94654-A3C4-0370-C4E2-48AF9E2ED4FD}"/>
          </ac:spMkLst>
        </pc:spChg>
        <pc:spChg chg="add mod">
          <ac:chgData name="tariu Main" userId="7d83114226db9beb" providerId="LiveId" clId="{5622D76B-BA7D-4576-9322-371A3386CCF8}" dt="2023-11-01T12:39:10.397" v="2468" actId="1076"/>
          <ac:spMkLst>
            <pc:docMk/>
            <pc:sldMk cId="634824553" sldId="418"/>
            <ac:spMk id="13" creationId="{A7C502DE-2D7F-3EFF-E41C-301FA6855509}"/>
          </ac:spMkLst>
        </pc:spChg>
        <pc:spChg chg="mod">
          <ac:chgData name="tariu Main" userId="7d83114226db9beb" providerId="LiveId" clId="{5622D76B-BA7D-4576-9322-371A3386CCF8}" dt="2023-11-01T12:47:07.188" v="2669" actId="1076"/>
          <ac:spMkLst>
            <pc:docMk/>
            <pc:sldMk cId="634824553" sldId="418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37:50.311" v="2457" actId="1076"/>
          <ac:spMkLst>
            <pc:docMk/>
            <pc:sldMk cId="634824553" sldId="418"/>
            <ac:spMk id="15" creationId="{19DFCBDA-48A6-F24E-323F-2994120FB636}"/>
          </ac:spMkLst>
        </pc:spChg>
        <pc:spChg chg="del">
          <ac:chgData name="tariu Main" userId="7d83114226db9beb" providerId="LiveId" clId="{5622D76B-BA7D-4576-9322-371A3386CCF8}" dt="2023-11-01T11:43:43.261" v="2196" actId="478"/>
          <ac:spMkLst>
            <pc:docMk/>
            <pc:sldMk cId="634824553" sldId="418"/>
            <ac:spMk id="15" creationId="{A3BAAA16-7088-1DE6-3DBF-CF074CA635A6}"/>
          </ac:spMkLst>
        </pc:spChg>
        <pc:spChg chg="del">
          <ac:chgData name="tariu Main" userId="7d83114226db9beb" providerId="LiveId" clId="{5622D76B-BA7D-4576-9322-371A3386CCF8}" dt="2023-11-01T11:43:12.945" v="2190" actId="478"/>
          <ac:spMkLst>
            <pc:docMk/>
            <pc:sldMk cId="634824553" sldId="418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37:53.212" v="2458" actId="1076"/>
          <ac:spMkLst>
            <pc:docMk/>
            <pc:sldMk cId="634824553" sldId="418"/>
            <ac:spMk id="16" creationId="{8BA18253-31A6-5700-FFA0-F17B1D676686}"/>
          </ac:spMkLst>
        </pc:spChg>
        <pc:spChg chg="del mod">
          <ac:chgData name="tariu Main" userId="7d83114226db9beb" providerId="LiveId" clId="{5622D76B-BA7D-4576-9322-371A3386CCF8}" dt="2023-11-01T11:43:44.957" v="2197" actId="478"/>
          <ac:spMkLst>
            <pc:docMk/>
            <pc:sldMk cId="634824553" sldId="418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7" creationId="{6C7F189B-51DD-C4CF-EABC-73B2355D4839}"/>
          </ac:spMkLst>
        </pc:spChg>
        <pc:spChg chg="add mod">
          <ac:chgData name="tariu Main" userId="7d83114226db9beb" providerId="LiveId" clId="{5622D76B-BA7D-4576-9322-371A3386CCF8}" dt="2023-11-01T12:38:43.262" v="2462" actId="1076"/>
          <ac:spMkLst>
            <pc:docMk/>
            <pc:sldMk cId="634824553" sldId="418"/>
            <ac:spMk id="18" creationId="{161A260A-D8E4-311D-2A80-8A3D1F32858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9" creationId="{2CDF1450-72A9-830A-0283-030E7CD39310}"/>
          </ac:spMkLst>
        </pc:spChg>
        <pc:spChg chg="add mod">
          <ac:chgData name="tariu Main" userId="7d83114226db9beb" providerId="LiveId" clId="{5622D76B-BA7D-4576-9322-371A3386CCF8}" dt="2023-11-01T12:39:04.256" v="2467" actId="1076"/>
          <ac:spMkLst>
            <pc:docMk/>
            <pc:sldMk cId="634824553" sldId="418"/>
            <ac:spMk id="20" creationId="{97F032E7-78A5-15A0-7A8D-E600FA686ABC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1" creationId="{C02351F0-8DD1-F6A4-21B5-9125BA3CC24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2" creationId="{7E56F65F-8CB7-DFE3-47BE-E67166A58C0C}"/>
          </ac:spMkLst>
        </pc:spChg>
        <pc:spChg chg="add mod">
          <ac:chgData name="tariu Main" userId="7d83114226db9beb" providerId="LiveId" clId="{5622D76B-BA7D-4576-9322-371A3386CCF8}" dt="2023-11-01T12:39:39.002" v="2474" actId="1076"/>
          <ac:spMkLst>
            <pc:docMk/>
            <pc:sldMk cId="634824553" sldId="418"/>
            <ac:spMk id="23" creationId="{4A112700-B678-9C20-7EE1-04F0FC4D8526}"/>
          </ac:spMkLst>
        </pc:spChg>
        <pc:spChg chg="add mod">
          <ac:chgData name="tariu Main" userId="7d83114226db9beb" providerId="LiveId" clId="{5622D76B-BA7D-4576-9322-371A3386CCF8}" dt="2023-11-01T12:41:20.576" v="2528" actId="1076"/>
          <ac:spMkLst>
            <pc:docMk/>
            <pc:sldMk cId="634824553" sldId="418"/>
            <ac:spMk id="24" creationId="{2D15D6F8-801E-6098-687E-C6D0D58A401C}"/>
          </ac:spMkLst>
        </pc:spChg>
        <pc:spChg chg="add mod">
          <ac:chgData name="tariu Main" userId="7d83114226db9beb" providerId="LiveId" clId="{5622D76B-BA7D-4576-9322-371A3386CCF8}" dt="2023-11-01T13:25:33.559" v="3039" actId="14100"/>
          <ac:spMkLst>
            <pc:docMk/>
            <pc:sldMk cId="634824553" sldId="418"/>
            <ac:spMk id="25" creationId="{B8B3C277-672D-5B19-AB0B-4B4F32563196}"/>
          </ac:spMkLst>
        </pc:spChg>
        <pc:picChg chg="add del mod">
          <ac:chgData name="tariu Main" userId="7d83114226db9beb" providerId="LiveId" clId="{5622D76B-BA7D-4576-9322-371A3386CCF8}" dt="2023-11-01T13:54:22.107" v="3054" actId="478"/>
          <ac:picMkLst>
            <pc:docMk/>
            <pc:sldMk cId="634824553" sldId="418"/>
            <ac:picMk id="27" creationId="{2AAD633A-B186-82B5-ECA3-86345132DD88}"/>
          </ac:picMkLst>
        </pc:picChg>
        <pc:picChg chg="add mod">
          <ac:chgData name="tariu Main" userId="7d83114226db9beb" providerId="LiveId" clId="{5622D76B-BA7D-4576-9322-371A3386CCF8}" dt="2023-11-01T13:37:04.273" v="3051" actId="1076"/>
          <ac:picMkLst>
            <pc:docMk/>
            <pc:sldMk cId="634824553" sldId="418"/>
            <ac:picMk id="29" creationId="{3C5F9D33-002D-9B90-377E-A668526F76DF}"/>
          </ac:picMkLst>
        </pc:picChg>
      </pc:sldChg>
      <pc:sldChg chg="addSp delSp modSp add mod">
        <pc:chgData name="tariu Main" userId="7d83114226db9beb" providerId="LiveId" clId="{5622D76B-BA7D-4576-9322-371A3386CCF8}" dt="2023-11-02T07:07:20.233" v="4444" actId="478"/>
        <pc:sldMkLst>
          <pc:docMk/>
          <pc:sldMk cId="2273878530" sldId="419"/>
        </pc:sldMkLst>
        <pc:spChg chg="mod">
          <ac:chgData name="tariu Main" userId="7d83114226db9beb" providerId="LiveId" clId="{5622D76B-BA7D-4576-9322-371A3386CCF8}" dt="2023-11-01T14:36:57.450" v="3307" actId="20577"/>
          <ac:spMkLst>
            <pc:docMk/>
            <pc:sldMk cId="2273878530" sldId="419"/>
            <ac:spMk id="3" creationId="{4DFE2606-01A6-42E1-92A6-3DE26CCE73C0}"/>
          </ac:spMkLst>
        </pc:spChg>
        <pc:spChg chg="add mod">
          <ac:chgData name="tariu Main" userId="7d83114226db9beb" providerId="LiveId" clId="{5622D76B-BA7D-4576-9322-371A3386CCF8}" dt="2023-11-01T14:52:58.945" v="3511" actId="1076"/>
          <ac:spMkLst>
            <pc:docMk/>
            <pc:sldMk cId="2273878530" sldId="419"/>
            <ac:spMk id="4" creationId="{90992CDE-5526-D9F0-972F-DD4D3252E100}"/>
          </ac:spMkLst>
        </pc:spChg>
        <pc:spChg chg="del">
          <ac:chgData name="tariu Main" userId="7d83114226db9beb" providerId="LiveId" clId="{5622D76B-BA7D-4576-9322-371A3386CCF8}" dt="2023-11-01T11:43:33.486" v="2193" actId="478"/>
          <ac:spMkLst>
            <pc:docMk/>
            <pc:sldMk cId="2273878530" sldId="419"/>
            <ac:spMk id="4" creationId="{E337187F-D166-43ED-8E27-C7B4508E5C45}"/>
          </ac:spMkLst>
        </pc:spChg>
        <pc:spChg chg="add mod">
          <ac:chgData name="tariu Main" userId="7d83114226db9beb" providerId="LiveId" clId="{5622D76B-BA7D-4576-9322-371A3386CCF8}" dt="2023-11-01T14:53:33.692" v="3519" actId="1076"/>
          <ac:spMkLst>
            <pc:docMk/>
            <pc:sldMk cId="2273878530" sldId="419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1T13:51:01.140" v="3053" actId="478"/>
          <ac:spMkLst>
            <pc:docMk/>
            <pc:sldMk cId="2273878530" sldId="419"/>
            <ac:spMk id="6" creationId="{C461DA07-CDAE-73CC-2EFF-9BE0D2E4AD14}"/>
          </ac:spMkLst>
        </pc:spChg>
        <pc:spChg chg="del">
          <ac:chgData name="tariu Main" userId="7d83114226db9beb" providerId="LiveId" clId="{5622D76B-BA7D-4576-9322-371A3386CCF8}" dt="2023-11-01T14:54:33.683" v="3538" actId="478"/>
          <ac:spMkLst>
            <pc:docMk/>
            <pc:sldMk cId="2273878530" sldId="419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4:53:24.698" v="3517" actId="478"/>
          <ac:spMkLst>
            <pc:docMk/>
            <pc:sldMk cId="2273878530" sldId="419"/>
            <ac:spMk id="8" creationId="{D2278D0A-B613-410D-11FD-40F4EE0A5700}"/>
          </ac:spMkLst>
        </pc:spChg>
        <pc:spChg chg="del">
          <ac:chgData name="tariu Main" userId="7d83114226db9beb" providerId="LiveId" clId="{5622D76B-BA7D-4576-9322-371A3386CCF8}" dt="2023-11-01T11:33:32.978" v="2045" actId="478"/>
          <ac:spMkLst>
            <pc:docMk/>
            <pc:sldMk cId="2273878530" sldId="419"/>
            <ac:spMk id="10" creationId="{E100C4AC-5D63-416F-E163-B4DDCC5A72C9}"/>
          </ac:spMkLst>
        </pc:spChg>
        <pc:spChg chg="mod">
          <ac:chgData name="tariu Main" userId="7d83114226db9beb" providerId="LiveId" clId="{5622D76B-BA7D-4576-9322-371A3386CCF8}" dt="2023-11-01T14:53:39.650" v="3521" actId="27636"/>
          <ac:spMkLst>
            <pc:docMk/>
            <pc:sldMk cId="2273878530" sldId="419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6:20:40.509" v="3964" actId="20577"/>
          <ac:spMkLst>
            <pc:docMk/>
            <pc:sldMk cId="2273878530" sldId="419"/>
            <ac:spMk id="14" creationId="{5E42C6AA-76A8-7DB5-5074-CA5A63BC43F9}"/>
          </ac:spMkLst>
        </pc:spChg>
        <pc:spChg chg="del">
          <ac:chgData name="tariu Main" userId="7d83114226db9beb" providerId="LiveId" clId="{5622D76B-BA7D-4576-9322-371A3386CCF8}" dt="2023-11-01T11:43:36.094" v="2194" actId="478"/>
          <ac:spMkLst>
            <pc:docMk/>
            <pc:sldMk cId="2273878530" sldId="419"/>
            <ac:spMk id="15" creationId="{A3BAAA16-7088-1DE6-3DBF-CF074CA635A6}"/>
          </ac:spMkLst>
        </pc:spChg>
        <pc:spChg chg="del mod">
          <ac:chgData name="tariu Main" userId="7d83114226db9beb" providerId="LiveId" clId="{5622D76B-BA7D-4576-9322-371A3386CCF8}" dt="2023-11-01T11:33:35.391" v="2047" actId="478"/>
          <ac:spMkLst>
            <pc:docMk/>
            <pc:sldMk cId="2273878530" sldId="419"/>
            <ac:spMk id="16" creationId="{4CDAEEE1-FD37-D3B2-D7BD-7B4F41E1D573}"/>
          </ac:spMkLst>
        </pc:spChg>
        <pc:spChg chg="del">
          <ac:chgData name="tariu Main" userId="7d83114226db9beb" providerId="LiveId" clId="{5622D76B-BA7D-4576-9322-371A3386CCF8}" dt="2023-11-01T11:43:38.388" v="2195" actId="478"/>
          <ac:spMkLst>
            <pc:docMk/>
            <pc:sldMk cId="2273878530" sldId="419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2T06:32:58.896" v="4029" actId="14100"/>
          <ac:spMkLst>
            <pc:docMk/>
            <pc:sldMk cId="2273878530" sldId="419"/>
            <ac:spMk id="18" creationId="{9BA240F3-C00C-2520-338D-8965574FA619}"/>
          </ac:spMkLst>
        </pc:spChg>
        <pc:spChg chg="add mod">
          <ac:chgData name="tariu Main" userId="7d83114226db9beb" providerId="LiveId" clId="{5622D76B-BA7D-4576-9322-371A3386CCF8}" dt="2023-11-02T06:42:01.384" v="4119" actId="1076"/>
          <ac:spMkLst>
            <pc:docMk/>
            <pc:sldMk cId="2273878530" sldId="419"/>
            <ac:spMk id="23" creationId="{CD778114-3AED-F303-6888-564F47EAA67B}"/>
          </ac:spMkLst>
        </pc:spChg>
        <pc:spChg chg="add mod">
          <ac:chgData name="tariu Main" userId="7d83114226db9beb" providerId="LiveId" clId="{5622D76B-BA7D-4576-9322-371A3386CCF8}" dt="2023-11-02T06:42:54.733" v="4153" actId="1076"/>
          <ac:spMkLst>
            <pc:docMk/>
            <pc:sldMk cId="2273878530" sldId="419"/>
            <ac:spMk id="24" creationId="{67ECD1C9-9743-0AFE-6283-A70311DF6E39}"/>
          </ac:spMkLst>
        </pc:spChg>
        <pc:spChg chg="add mod">
          <ac:chgData name="tariu Main" userId="7d83114226db9beb" providerId="LiveId" clId="{5622D76B-BA7D-4576-9322-371A3386CCF8}" dt="2023-11-02T06:43:17.270" v="4164" actId="1076"/>
          <ac:spMkLst>
            <pc:docMk/>
            <pc:sldMk cId="2273878530" sldId="419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6:50:41.108" v="4227" actId="1076"/>
          <ac:spMkLst>
            <pc:docMk/>
            <pc:sldMk cId="2273878530" sldId="419"/>
            <ac:spMk id="26" creationId="{1B738CC4-B79A-FDCC-86FF-2EB7EBE62C2B}"/>
          </ac:spMkLst>
        </pc:spChg>
        <pc:spChg chg="add mod">
          <ac:chgData name="tariu Main" userId="7d83114226db9beb" providerId="LiveId" clId="{5622D76B-BA7D-4576-9322-371A3386CCF8}" dt="2023-11-02T06:51:01.516" v="4233" actId="207"/>
          <ac:spMkLst>
            <pc:docMk/>
            <pc:sldMk cId="2273878530" sldId="419"/>
            <ac:spMk id="27" creationId="{38B8AC7A-D04E-AF75-D13F-CE2F2EDFA3F4}"/>
          </ac:spMkLst>
        </pc:spChg>
        <pc:spChg chg="add mod">
          <ac:chgData name="tariu Main" userId="7d83114226db9beb" providerId="LiveId" clId="{5622D76B-BA7D-4576-9322-371A3386CCF8}" dt="2023-11-02T06:51:36.541" v="4240" actId="207"/>
          <ac:spMkLst>
            <pc:docMk/>
            <pc:sldMk cId="2273878530" sldId="419"/>
            <ac:spMk id="28" creationId="{8FD78F7A-97B4-7A3D-9472-3F1674616082}"/>
          </ac:spMkLst>
        </pc:spChg>
        <pc:picChg chg="add mod">
          <ac:chgData name="tariu Main" userId="7d83114226db9beb" providerId="LiveId" clId="{5622D76B-BA7D-4576-9322-371A3386CCF8}" dt="2023-11-01T14:55:02.411" v="3546" actId="14100"/>
          <ac:picMkLst>
            <pc:docMk/>
            <pc:sldMk cId="2273878530" sldId="419"/>
            <ac:picMk id="12" creationId="{D08E2E1E-3CBB-3D5E-C330-19A3AB3D723D}"/>
          </ac:picMkLst>
        </pc:picChg>
        <pc:picChg chg="add del mod">
          <ac:chgData name="tariu Main" userId="7d83114226db9beb" providerId="LiveId" clId="{5622D76B-BA7D-4576-9322-371A3386CCF8}" dt="2023-11-01T14:58:36.418" v="3555" actId="478"/>
          <ac:picMkLst>
            <pc:docMk/>
            <pc:sldMk cId="2273878530" sldId="419"/>
            <ac:picMk id="15" creationId="{4959D4DC-CDF3-554A-9A2F-3923DA272F23}"/>
          </ac:picMkLst>
        </pc:picChg>
        <pc:picChg chg="add mod">
          <ac:chgData name="tariu Main" userId="7d83114226db9beb" providerId="LiveId" clId="{5622D76B-BA7D-4576-9322-371A3386CCF8}" dt="2023-11-01T14:58:45.806" v="3611" actId="1038"/>
          <ac:picMkLst>
            <pc:docMk/>
            <pc:sldMk cId="2273878530" sldId="419"/>
            <ac:picMk id="17" creationId="{8B66C3D9-EA08-C246-9D36-BB4B079F6A02}"/>
          </ac:picMkLst>
        </pc:picChg>
        <pc:picChg chg="add mod">
          <ac:chgData name="tariu Main" userId="7d83114226db9beb" providerId="LiveId" clId="{5622D76B-BA7D-4576-9322-371A3386CCF8}" dt="2023-11-02T06:37:55.152" v="4036" actId="1076"/>
          <ac:picMkLst>
            <pc:docMk/>
            <pc:sldMk cId="2273878530" sldId="419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6:40:20.924" v="4110" actId="1076"/>
          <ac:picMkLst>
            <pc:docMk/>
            <pc:sldMk cId="2273878530" sldId="419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7:20.233" v="4444" actId="478"/>
          <ac:picMkLst>
            <pc:docMk/>
            <pc:sldMk cId="2273878530" sldId="419"/>
            <ac:picMk id="29" creationId="{B1592F91-B2B8-2D80-9A67-1DE764CB4DCB}"/>
          </ac:picMkLst>
        </pc:picChg>
      </pc:sldChg>
      <pc:sldChg chg="delSp modSp add del mod">
        <pc:chgData name="tariu Main" userId="7d83114226db9beb" providerId="LiveId" clId="{5622D76B-BA7D-4576-9322-371A3386CCF8}" dt="2023-11-02T07:49:37.581" v="4907" actId="47"/>
        <pc:sldMkLst>
          <pc:docMk/>
          <pc:sldMk cId="3562815167" sldId="420"/>
        </pc:sldMkLst>
        <pc:spChg chg="mod">
          <ac:chgData name="tariu Main" userId="7d83114226db9beb" providerId="LiveId" clId="{5622D76B-BA7D-4576-9322-371A3386CCF8}" dt="2023-11-01T11:33:46.010" v="2059" actId="20577"/>
          <ac:spMkLst>
            <pc:docMk/>
            <pc:sldMk cId="3562815167" sldId="420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5:46.015" v="4582" actId="20577"/>
          <ac:spMkLst>
            <pc:docMk/>
            <pc:sldMk cId="3562815167" sldId="420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7:45:53.215" v="4601" actId="20577"/>
          <ac:spMkLst>
            <pc:docMk/>
            <pc:sldMk cId="3562815167" sldId="420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2T07:44:34.150" v="4566" actId="478"/>
          <ac:spMkLst>
            <pc:docMk/>
            <pc:sldMk cId="3562815167" sldId="420"/>
            <ac:spMk id="8" creationId="{A0DB317D-4A72-44A9-B888-2974D6C16CFD}"/>
          </ac:spMkLst>
        </pc:spChg>
      </pc:sldChg>
      <pc:sldChg chg="add del">
        <pc:chgData name="tariu Main" userId="7d83114226db9beb" providerId="LiveId" clId="{5622D76B-BA7D-4576-9322-371A3386CCF8}" dt="2023-11-01T11:34:51.401" v="2062"/>
        <pc:sldMkLst>
          <pc:docMk/>
          <pc:sldMk cId="1459015896" sldId="421"/>
        </pc:sldMkLst>
      </pc:sldChg>
      <pc:sldChg chg="addSp delSp modSp add del mod">
        <pc:chgData name="tariu Main" userId="7d83114226db9beb" providerId="LiveId" clId="{5622D76B-BA7D-4576-9322-371A3386CCF8}" dt="2023-11-01T12:46:10.954" v="2635" actId="47"/>
        <pc:sldMkLst>
          <pc:docMk/>
          <pc:sldMk cId="3909829986" sldId="421"/>
        </pc:sldMkLst>
        <pc:spChg chg="del">
          <ac:chgData name="tariu Main" userId="7d83114226db9beb" providerId="LiveId" clId="{5622D76B-BA7D-4576-9322-371A3386CCF8}" dt="2023-11-01T12:45:41.952" v="2606" actId="478"/>
          <ac:spMkLst>
            <pc:docMk/>
            <pc:sldMk cId="3909829986" sldId="421"/>
            <ac:spMk id="3" creationId="{4DFE2606-01A6-42E1-92A6-3DE26CCE73C0}"/>
          </ac:spMkLst>
        </pc:spChg>
        <pc:spChg chg="del mod">
          <ac:chgData name="tariu Main" userId="7d83114226db9beb" providerId="LiveId" clId="{5622D76B-BA7D-4576-9322-371A3386CCF8}" dt="2023-11-01T12:45:12.779" v="2585" actId="478"/>
          <ac:spMkLst>
            <pc:docMk/>
            <pc:sldMk cId="3909829986" sldId="421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6" creationId="{5A93EE6F-95BB-97B3-2D9A-75A2D71C45EB}"/>
          </ac:spMkLst>
        </pc:spChg>
        <pc:spChg chg="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7" creationId="{608D1D4A-3ABF-47FD-9E9F-50C12B4A3A0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8" creationId="{715A1BC1-DC65-1FDB-0EF9-9977A1739D4A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0" creationId="{E100C4AC-5D63-416F-E163-B4DDCC5A72C9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2" creationId="{A010EF58-DD35-07F9-808B-E9F8DC829FED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3" creationId="{48E18643-6D73-38B8-4D8E-0B7593A5951B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1" creationId="{6AB3D41A-1EFA-DDBA-A741-05B1E24813C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2" creationId="{7151F610-F735-F679-2DB8-A6D018D710C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3" creationId="{4A679841-DF26-AF65-F09F-045F47615CB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4" creationId="{CD7C37CF-7A83-6EAB-290A-7E825A10025E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5" creationId="{71BB7836-3E0A-C409-B358-EB38E2E568A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6" creationId="{FB395946-1541-DA29-8EB2-E620E8C3910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7" creationId="{48A1720F-CE24-87A8-FC57-4DA7EFDC21E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8" creationId="{637A906A-1BFC-C7EC-61A7-81BA5E9EEDBF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9" creationId="{D3809074-1A0B-F408-AAB4-765DE10A641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0" creationId="{9DFC8813-EED1-BDB9-2DF7-4DCDD7AB40D8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1" creationId="{F246682B-173E-53CC-4FEF-AAA0D59FF956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2" creationId="{3B2475E7-3971-3CB3-A261-CB8DF3CB5A1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3" creationId="{A6FCB67E-45F3-82CB-D098-97E17C493212}"/>
          </ac:spMkLst>
        </pc:spChg>
        <pc:spChg chg="add del mod">
          <ac:chgData name="tariu Main" userId="7d83114226db9beb" providerId="LiveId" clId="{5622D76B-BA7D-4576-9322-371A3386CCF8}" dt="2023-11-01T12:45:46.089" v="2608" actId="478"/>
          <ac:spMkLst>
            <pc:docMk/>
            <pc:sldMk cId="3909829986" sldId="421"/>
            <ac:spMk id="35" creationId="{E8B1D329-2483-8804-04B4-8354E25D88F4}"/>
          </ac:spMkLst>
        </pc:spChg>
      </pc:sldChg>
      <pc:sldChg chg="addSp delSp modSp add mod">
        <pc:chgData name="tariu Main" userId="7d83114226db9beb" providerId="LiveId" clId="{5622D76B-BA7D-4576-9322-371A3386CCF8}" dt="2023-11-02T09:39:41.664" v="6646" actId="20577"/>
        <pc:sldMkLst>
          <pc:docMk/>
          <pc:sldMk cId="4246248380" sldId="421"/>
        </pc:sldMkLst>
        <pc:spChg chg="mod">
          <ac:chgData name="tariu Main" userId="7d83114226db9beb" providerId="LiveId" clId="{5622D76B-BA7D-4576-9322-371A3386CCF8}" dt="2023-11-02T06:43:47.212" v="4172" actId="20577"/>
          <ac:spMkLst>
            <pc:docMk/>
            <pc:sldMk cId="4246248380" sldId="421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6:44:00.533" v="4182" actId="20577"/>
          <ac:spMkLst>
            <pc:docMk/>
            <pc:sldMk cId="4246248380" sldId="421"/>
            <ac:spMk id="3" creationId="{4DFE2606-01A6-42E1-92A6-3DE26CCE73C0}"/>
          </ac:spMkLst>
        </pc:spChg>
        <pc:spChg chg="del">
          <ac:chgData name="tariu Main" userId="7d83114226db9beb" providerId="LiveId" clId="{5622D76B-BA7D-4576-9322-371A3386CCF8}" dt="2023-11-02T06:43:51.369" v="4173" actId="478"/>
          <ac:spMkLst>
            <pc:docMk/>
            <pc:sldMk cId="4246248380" sldId="421"/>
            <ac:spMk id="4" creationId="{90992CDE-5526-D9F0-972F-DD4D3252E100}"/>
          </ac:spMkLst>
        </pc:spChg>
        <pc:spChg chg="del mod">
          <ac:chgData name="tariu Main" userId="7d83114226db9beb" providerId="LiveId" clId="{5622D76B-BA7D-4576-9322-371A3386CCF8}" dt="2023-11-02T06:44:06.951" v="4184" actId="478"/>
          <ac:spMkLst>
            <pc:docMk/>
            <pc:sldMk cId="4246248380" sldId="421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6" creationId="{AFE2A15D-B7A4-4ADA-A7D7-D8AE0086B806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7" creationId="{7F2AB49D-A563-F5BC-149D-752199FE3551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8" creationId="{C5842FC0-AAE6-19D5-C49D-8E157D954D3C}"/>
          </ac:spMkLst>
        </pc:spChg>
        <pc:spChg chg="add del mod">
          <ac:chgData name="tariu Main" userId="7d83114226db9beb" providerId="LiveId" clId="{5622D76B-BA7D-4576-9322-371A3386CCF8}" dt="2023-11-02T06:44:42.878" v="4194"/>
          <ac:spMkLst>
            <pc:docMk/>
            <pc:sldMk cId="4246248380" sldId="421"/>
            <ac:spMk id="10" creationId="{B986A7C9-7B09-D816-D840-39B101008E1B}"/>
          </ac:spMkLst>
        </pc:spChg>
        <pc:spChg chg="mod">
          <ac:chgData name="tariu Main" userId="7d83114226db9beb" providerId="LiveId" clId="{5622D76B-BA7D-4576-9322-371A3386CCF8}" dt="2023-11-02T07:15:34.935" v="4457" actId="20577"/>
          <ac:spMkLst>
            <pc:docMk/>
            <pc:sldMk cId="4246248380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2T06:45:28.828" v="4210" actId="20577"/>
          <ac:spMkLst>
            <pc:docMk/>
            <pc:sldMk cId="4246248380" sldId="421"/>
            <ac:spMk id="13" creationId="{7864CECA-75CD-9179-6629-12B356C5D2D6}"/>
          </ac:spMkLst>
        </pc:spChg>
        <pc:spChg chg="del mod">
          <ac:chgData name="tariu Main" userId="7d83114226db9beb" providerId="LiveId" clId="{5622D76B-BA7D-4576-9322-371A3386CCF8}" dt="2023-11-02T06:44:34.626" v="4191" actId="478"/>
          <ac:spMkLst>
            <pc:docMk/>
            <pc:sldMk cId="4246248380" sldId="421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2T09:39:41.664" v="6646" actId="20577"/>
          <ac:spMkLst>
            <pc:docMk/>
            <pc:sldMk cId="4246248380" sldId="421"/>
            <ac:spMk id="15" creationId="{2634796F-DB18-54FF-FCFA-0E461012AEA2}"/>
          </ac:spMkLst>
        </pc:spChg>
        <pc:spChg chg="add mod">
          <ac:chgData name="tariu Main" userId="7d83114226db9beb" providerId="LiveId" clId="{5622D76B-BA7D-4576-9322-371A3386CCF8}" dt="2023-11-02T06:57:21.006" v="4263" actId="20577"/>
          <ac:spMkLst>
            <pc:docMk/>
            <pc:sldMk cId="4246248380" sldId="421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6:44:38.483" v="4192" actId="21"/>
          <ac:spMkLst>
            <pc:docMk/>
            <pc:sldMk cId="4246248380" sldId="421"/>
            <ac:spMk id="18" creationId="{9BA240F3-C00C-2520-338D-8965574FA619}"/>
          </ac:spMkLst>
        </pc:spChg>
        <pc:spChg chg="del">
          <ac:chgData name="tariu Main" userId="7d83114226db9beb" providerId="LiveId" clId="{5622D76B-BA7D-4576-9322-371A3386CCF8}" dt="2023-11-02T06:52:20.013" v="4241" actId="478"/>
          <ac:spMkLst>
            <pc:docMk/>
            <pc:sldMk cId="4246248380" sldId="421"/>
            <ac:spMk id="23" creationId="{CD778114-3AED-F303-6888-564F47EAA67B}"/>
          </ac:spMkLst>
        </pc:spChg>
        <pc:spChg chg="mod">
          <ac:chgData name="tariu Main" userId="7d83114226db9beb" providerId="LiveId" clId="{5622D76B-BA7D-4576-9322-371A3386CCF8}" dt="2023-11-02T06:44:10.738" v="4185" actId="1076"/>
          <ac:spMkLst>
            <pc:docMk/>
            <pc:sldMk cId="4246248380" sldId="421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6:44:45.802" v="4195" actId="478"/>
          <ac:spMkLst>
            <pc:docMk/>
            <pc:sldMk cId="4246248380" sldId="421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7:44:10.319" v="4565" actId="1076"/>
          <ac:spMkLst>
            <pc:docMk/>
            <pc:sldMk cId="4246248380" sldId="421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2" creationId="{D08E2E1E-3CBB-3D5E-C330-19A3AB3D723D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7" creationId="{8B66C3D9-EA08-C246-9D36-BB4B079F6A02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7:17:11.013" v="4462" actId="1076"/>
          <ac:picMkLst>
            <pc:docMk/>
            <pc:sldMk cId="4246248380" sldId="421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6:48.019" v="4437" actId="478"/>
          <ac:picMkLst>
            <pc:docMk/>
            <pc:sldMk cId="4246248380" sldId="421"/>
            <ac:picMk id="27" creationId="{BE52EE8D-C88D-91D5-9BB9-0A51CFFB4EEF}"/>
          </ac:picMkLst>
        </pc:picChg>
        <pc:picChg chg="add del mod">
          <ac:chgData name="tariu Main" userId="7d83114226db9beb" providerId="LiveId" clId="{5622D76B-BA7D-4576-9322-371A3386CCF8}" dt="2023-11-02T07:41:35.856" v="4497" actId="478"/>
          <ac:picMkLst>
            <pc:docMk/>
            <pc:sldMk cId="4246248380" sldId="421"/>
            <ac:picMk id="29" creationId="{183A0B17-F2D3-88B3-8426-4A525D3C9347}"/>
          </ac:picMkLst>
        </pc:picChg>
        <pc:picChg chg="add del mod">
          <ac:chgData name="tariu Main" userId="7d83114226db9beb" providerId="LiveId" clId="{5622D76B-BA7D-4576-9322-371A3386CCF8}" dt="2023-11-02T07:06:46.460" v="4436" actId="478"/>
          <ac:picMkLst>
            <pc:docMk/>
            <pc:sldMk cId="4246248380" sldId="421"/>
            <ac:picMk id="31" creationId="{68354439-5C1F-9BC9-82A3-C451DB9B78EF}"/>
          </ac:picMkLst>
        </pc:picChg>
        <pc:picChg chg="add del mod">
          <ac:chgData name="tariu Main" userId="7d83114226db9beb" providerId="LiveId" clId="{5622D76B-BA7D-4576-9322-371A3386CCF8}" dt="2023-11-02T07:09:37.583" v="4445" actId="478"/>
          <ac:picMkLst>
            <pc:docMk/>
            <pc:sldMk cId="4246248380" sldId="421"/>
            <ac:picMk id="33" creationId="{EB8FCEE2-775A-A8C4-BD15-CA29DB328564}"/>
          </ac:picMkLst>
        </pc:picChg>
        <pc:picChg chg="add mod">
          <ac:chgData name="tariu Main" userId="7d83114226db9beb" providerId="LiveId" clId="{5622D76B-BA7D-4576-9322-371A3386CCF8}" dt="2023-11-02T07:17:21.125" v="4464" actId="1076"/>
          <ac:picMkLst>
            <pc:docMk/>
            <pc:sldMk cId="4246248380" sldId="421"/>
            <ac:picMk id="35" creationId="{ACABC1A5-CA43-71B9-8D34-CC2A0B16B37B}"/>
          </ac:picMkLst>
        </pc:picChg>
        <pc:picChg chg="add mod">
          <ac:chgData name="tariu Main" userId="7d83114226db9beb" providerId="LiveId" clId="{5622D76B-BA7D-4576-9322-371A3386CCF8}" dt="2023-11-02T07:42:23.421" v="4515" actId="1076"/>
          <ac:picMkLst>
            <pc:docMk/>
            <pc:sldMk cId="4246248380" sldId="421"/>
            <ac:picMk id="37" creationId="{1B050106-46E8-AB0B-271E-7BFC2CB2BDBD}"/>
          </ac:picMkLst>
        </pc:picChg>
        <pc:picChg chg="add mod">
          <ac:chgData name="tariu Main" userId="7d83114226db9beb" providerId="LiveId" clId="{5622D76B-BA7D-4576-9322-371A3386CCF8}" dt="2023-11-02T07:42:37.528" v="4518" actId="1076"/>
          <ac:picMkLst>
            <pc:docMk/>
            <pc:sldMk cId="4246248380" sldId="421"/>
            <ac:picMk id="39" creationId="{609E6322-B3A8-7274-2212-0605B3210520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1" creationId="{6DEB11A8-1694-20B4-CB46-91663B6A5E3A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3" creationId="{7F4EED12-A397-8F4D-2437-DE2EF378D03C}"/>
          </ac:picMkLst>
        </pc:picChg>
        <pc:picChg chg="add del">
          <ac:chgData name="tariu Main" userId="7d83114226db9beb" providerId="LiveId" clId="{5622D76B-BA7D-4576-9322-371A3386CCF8}" dt="2023-11-02T07:46:05.619" v="4603" actId="22"/>
          <ac:picMkLst>
            <pc:docMk/>
            <pc:sldMk cId="4246248380" sldId="421"/>
            <ac:picMk id="46" creationId="{B8185FD9-84E2-38D6-F3B9-93C9F455E8AE}"/>
          </ac:picMkLst>
        </pc:picChg>
      </pc:sldChg>
      <pc:sldChg chg="delSp modSp add mod">
        <pc:chgData name="tariu Main" userId="7d83114226db9beb" providerId="LiveId" clId="{5622D76B-BA7D-4576-9322-371A3386CCF8}" dt="2023-11-02T08:28:01.747" v="6635" actId="20577"/>
        <pc:sldMkLst>
          <pc:docMk/>
          <pc:sldMk cId="3969621037" sldId="422"/>
        </pc:sldMkLst>
        <pc:spChg chg="mod">
          <ac:chgData name="tariu Main" userId="7d83114226db9beb" providerId="LiveId" clId="{5622D76B-BA7D-4576-9322-371A3386CCF8}" dt="2023-11-02T07:46:15.550" v="4620" actId="20577"/>
          <ac:spMkLst>
            <pc:docMk/>
            <pc:sldMk cId="3969621037" sldId="422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6:26.232" v="4640" actId="20577"/>
          <ac:spMkLst>
            <pc:docMk/>
            <pc:sldMk cId="3969621037" sldId="422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8:28:01.747" v="6635" actId="20577"/>
          <ac:spMkLst>
            <pc:docMk/>
            <pc:sldMk cId="3969621037" sldId="422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7:47:13.292" v="4665" actId="1076"/>
          <ac:spMkLst>
            <pc:docMk/>
            <pc:sldMk cId="3969621037" sldId="422"/>
            <ac:spMk id="13" creationId="{7864CECA-75CD-9179-6629-12B356C5D2D6}"/>
          </ac:spMkLst>
        </pc:spChg>
        <pc:spChg chg="mod">
          <ac:chgData name="tariu Main" userId="7d83114226db9beb" providerId="LiveId" clId="{5622D76B-BA7D-4576-9322-371A3386CCF8}" dt="2023-11-02T08:13:40.445" v="6051" actId="20577"/>
          <ac:spMkLst>
            <pc:docMk/>
            <pc:sldMk cId="3969621037" sldId="422"/>
            <ac:spMk id="15" creationId="{2634796F-DB18-54FF-FCFA-0E461012AEA2}"/>
          </ac:spMkLst>
        </pc:spChg>
        <pc:spChg chg="del">
          <ac:chgData name="tariu Main" userId="7d83114226db9beb" providerId="LiveId" clId="{5622D76B-BA7D-4576-9322-371A3386CCF8}" dt="2023-11-02T07:46:40.767" v="4644" actId="478"/>
          <ac:spMkLst>
            <pc:docMk/>
            <pc:sldMk cId="3969621037" sldId="422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7:46:31.238" v="4641" actId="478"/>
          <ac:spMkLst>
            <pc:docMk/>
            <pc:sldMk cId="3969621037" sldId="422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7:47:02.964" v="4664" actId="478"/>
          <ac:spMkLst>
            <pc:docMk/>
            <pc:sldMk cId="3969621037" sldId="422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7:46:37.378" v="4643" actId="478"/>
          <ac:picMkLst>
            <pc:docMk/>
            <pc:sldMk cId="3969621037" sldId="422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7:46:35.109" v="4642" actId="478"/>
          <ac:picMkLst>
            <pc:docMk/>
            <pc:sldMk cId="3969621037" sldId="422"/>
            <ac:picMk id="35" creationId="{ACABC1A5-CA43-71B9-8D34-CC2A0B16B37B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7" creationId="{1B050106-46E8-AB0B-271E-7BFC2CB2BDBD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9" creationId="{609E6322-B3A8-7274-2212-0605B3210520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1" creationId="{6DEB11A8-1694-20B4-CB46-91663B6A5E3A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3" creationId="{7F4EED12-A397-8F4D-2437-DE2EF378D03C}"/>
          </ac:picMkLst>
        </pc:picChg>
      </pc:sldChg>
    </pc:docChg>
  </pc:docChgLst>
  <pc:docChgLst>
    <pc:chgData name="tariu Main" userId="7d83114226db9beb" providerId="LiveId" clId="{C96C853A-734B-4686-9AC3-73A1DA0A9533}"/>
    <pc:docChg chg="undo custSel addSld delSld modSld modMainMaster">
      <pc:chgData name="tariu Main" userId="7d83114226db9beb" providerId="LiveId" clId="{C96C853A-734B-4686-9AC3-73A1DA0A9533}" dt="2023-12-08T19:01:53.915" v="4354" actId="1036"/>
      <pc:docMkLst>
        <pc:docMk/>
      </pc:docMkLst>
      <pc:sldChg chg="addSp delSp modSp mod modTransition modClrScheme chgLayout">
        <pc:chgData name="tariu Main" userId="7d83114226db9beb" providerId="LiveId" clId="{C96C853A-734B-4686-9AC3-73A1DA0A9533}" dt="2023-12-08T07:33:03.953" v="3352"/>
        <pc:sldMkLst>
          <pc:docMk/>
          <pc:sldMk cId="2074766540" sldId="401"/>
        </pc:sldMkLst>
        <pc:spChg chg="mod">
          <ac:chgData name="tariu Main" userId="7d83114226db9beb" providerId="LiveId" clId="{C96C853A-734B-4686-9AC3-73A1DA0A9533}" dt="2023-12-07T06:39:09.430" v="1692" actId="20577"/>
          <ac:spMkLst>
            <pc:docMk/>
            <pc:sldMk cId="2074766540" sldId="401"/>
            <ac:spMk id="2" creationId="{B138CF5B-E8DE-48F3-9581-51BBEC47AE73}"/>
          </ac:spMkLst>
        </pc:spChg>
        <pc:spChg chg="add del mod ord">
          <ac:chgData name="tariu Main" userId="7d83114226db9beb" providerId="LiveId" clId="{C96C853A-734B-4686-9AC3-73A1DA0A9533}" dt="2023-12-01T10:06:00.503" v="198" actId="478"/>
          <ac:spMkLst>
            <pc:docMk/>
            <pc:sldMk cId="2074766540" sldId="401"/>
            <ac:spMk id="3" creationId="{0B9F14AC-66B7-F508-13C3-D20C177ED26A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8" creationId="{E4F21D6F-A164-D83C-2191-A648B8F2D26F}"/>
          </ac:spMkLst>
        </pc:spChg>
        <pc:spChg chg="del">
          <ac:chgData name="tariu Main" userId="7d83114226db9beb" providerId="LiveId" clId="{C96C853A-734B-4686-9AC3-73A1DA0A9533}" dt="2023-12-01T09:42:35.063" v="1" actId="478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3" creationId="{1984A66D-2165-B0CE-96E5-000B42263C74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5" creationId="{6E1516DB-FF88-B7BD-FFF2-A79BA7D77BC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7" creationId="{49DD2497-7FC8-59D8-C99C-A252795F4A4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8" creationId="{94DB52C0-4783-4B97-A2E9-F081F87353CF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9" creationId="{B53B1D70-3EA9-5518-6F2C-B69BE388C50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1" creationId="{7008C64F-70AF-9123-4527-FF0CECCFAEEC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2" creationId="{5BB397C0-6001-F808-CC2A-35A9CAA2019B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3" creationId="{D56A5CB8-ABE4-A5AA-C559-D971A25369E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4" creationId="{17527139-95F0-AD8D-0675-AE601C29D547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6" creationId="{83AB9AC7-B73E-1C00-C346-DB23B0D85D0B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7" creationId="{3FA6AA48-09BF-B1B3-1A2A-A2C749811FDC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8" creationId="{AE25EA4B-27F2-E624-9C8E-E768E2E6C7A4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9" creationId="{663528B7-0C9C-22E7-58B7-4B79467B8628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30" creationId="{8E67EC20-E09F-8FD0-A983-FF0C7F563CAE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2" creationId="{04673B1A-7017-607B-2F53-7E068853E86F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3" creationId="{F875CCDB-A517-C688-C2E8-199C84DA52D7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4" creationId="{2AE76884-B9F9-EAE3-1166-97F8E29305E6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5" creationId="{55C0C11A-4212-5969-A3D9-6F564A679965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6" creationId="{07DC8BC4-08F5-A339-7B37-C8BE5268D935}"/>
          </ac:spMkLst>
        </pc:spChg>
        <pc:picChg chg="del">
          <ac:chgData name="tariu Main" userId="7d83114226db9beb" providerId="LiveId" clId="{C96C853A-734B-4686-9AC3-73A1DA0A9533}" dt="2023-12-01T09:42:30.730" v="0" actId="478"/>
          <ac:picMkLst>
            <pc:docMk/>
            <pc:sldMk cId="2074766540" sldId="401"/>
            <ac:picMk id="5" creationId="{B0FAAA55-0749-F47C-364B-829C9A003A71}"/>
          </ac:picMkLst>
        </pc:picChg>
        <pc:picChg chg="add del mod ord">
          <ac:chgData name="tariu Main" userId="7d83114226db9beb" providerId="LiveId" clId="{C96C853A-734B-4686-9AC3-73A1DA0A9533}" dt="2023-12-01T09:47:36.313" v="104" actId="478"/>
          <ac:picMkLst>
            <pc:docMk/>
            <pc:sldMk cId="2074766540" sldId="401"/>
            <ac:picMk id="6" creationId="{D72DFB20-CA05-40D5-A0EE-6923F5C13FC6}"/>
          </ac:picMkLst>
        </pc:picChg>
        <pc:picChg chg="add del">
          <ac:chgData name="tariu Main" userId="7d83114226db9beb" providerId="LiveId" clId="{C96C853A-734B-4686-9AC3-73A1DA0A9533}" dt="2023-12-01T10:04:19.716" v="133" actId="478"/>
          <ac:picMkLst>
            <pc:docMk/>
            <pc:sldMk cId="2074766540" sldId="401"/>
            <ac:picMk id="9" creationId="{CF015B67-690D-3D7F-189B-19E6DF2AA39C}"/>
          </ac:picMkLst>
        </pc:picChg>
        <pc:picChg chg="add mod">
          <ac:chgData name="tariu Main" userId="7d83114226db9beb" providerId="LiveId" clId="{C96C853A-734B-4686-9AC3-73A1DA0A9533}" dt="2023-12-01T12:03:01.590" v="692" actId="1076"/>
          <ac:picMkLst>
            <pc:docMk/>
            <pc:sldMk cId="2074766540" sldId="401"/>
            <ac:picMk id="12" creationId="{F4C746A2-932C-6E18-D276-EF36F79D5245}"/>
          </ac:picMkLst>
        </pc:picChg>
      </pc:sldChg>
      <pc:sldChg chg="addSp delSp modSp mod modTransition">
        <pc:chgData name="tariu Main" userId="7d83114226db9beb" providerId="LiveId" clId="{C96C853A-734B-4686-9AC3-73A1DA0A9533}" dt="2023-12-08T07:33:03.953" v="3352"/>
        <pc:sldMkLst>
          <pc:docMk/>
          <pc:sldMk cId="970158950" sldId="410"/>
        </pc:sldMkLst>
        <pc:spChg chg="del mod">
          <ac:chgData name="tariu Main" userId="7d83114226db9beb" providerId="LiveId" clId="{C96C853A-734B-4686-9AC3-73A1DA0A9533}" dt="2023-12-01T10:17:25.736" v="505" actId="478"/>
          <ac:spMkLst>
            <pc:docMk/>
            <pc:sldMk cId="970158950" sldId="410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1T10:12:58.865" v="465" actId="478"/>
          <ac:spMkLst>
            <pc:docMk/>
            <pc:sldMk cId="970158950" sldId="41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0:13:01.603" v="466" actId="478"/>
          <ac:spMkLst>
            <pc:docMk/>
            <pc:sldMk cId="970158950" sldId="410"/>
            <ac:spMk id="6" creationId="{D517FC73-0903-18AD-A55A-E7E4EE9E3AF4}"/>
          </ac:spMkLst>
        </pc:spChg>
        <pc:spChg chg="add mod">
          <ac:chgData name="tariu Main" userId="7d83114226db9beb" providerId="LiveId" clId="{C96C853A-734B-4686-9AC3-73A1DA0A9533}" dt="2023-12-01T10:17:37.760" v="508" actId="14100"/>
          <ac:spMkLst>
            <pc:docMk/>
            <pc:sldMk cId="970158950" sldId="410"/>
            <ac:spMk id="7" creationId="{BA183BEC-BFB4-FD0F-68C0-1B542696CA5C}"/>
          </ac:spMkLst>
        </pc:spChg>
        <pc:spChg chg="add del">
          <ac:chgData name="tariu Main" userId="7d83114226db9beb" providerId="LiveId" clId="{C96C853A-734B-4686-9AC3-73A1DA0A9533}" dt="2023-12-01T10:17:09.836" v="501" actId="22"/>
          <ac:spMkLst>
            <pc:docMk/>
            <pc:sldMk cId="970158950" sldId="410"/>
            <ac:spMk id="10" creationId="{A97366E6-605E-708A-D1BC-97F0FC4AC250}"/>
          </ac:spMkLst>
        </pc:spChg>
        <pc:spChg chg="add mod">
          <ac:chgData name="tariu Main" userId="7d83114226db9beb" providerId="LiveId" clId="{C96C853A-734B-4686-9AC3-73A1DA0A9533}" dt="2023-12-01T12:39:19.665" v="1066" actId="20577"/>
          <ac:spMkLst>
            <pc:docMk/>
            <pc:sldMk cId="970158950" sldId="410"/>
            <ac:spMk id="11" creationId="{B789DE07-AF0A-4F53-FEBD-76514CDD6603}"/>
          </ac:spMkLst>
        </pc:spChg>
        <pc:spChg chg="add del mod">
          <ac:chgData name="tariu Main" userId="7d83114226db9beb" providerId="LiveId" clId="{C96C853A-734B-4686-9AC3-73A1DA0A9533}" dt="2023-12-01T10:17:33.950" v="507" actId="478"/>
          <ac:spMkLst>
            <pc:docMk/>
            <pc:sldMk cId="970158950" sldId="410"/>
            <ac:spMk id="13" creationId="{A9C10953-51DD-F7CE-D535-E8E2FF47DEF9}"/>
          </ac:spMkLst>
        </pc:spChg>
        <pc:picChg chg="del">
          <ac:chgData name="tariu Main" userId="7d83114226db9beb" providerId="LiveId" clId="{C96C853A-734B-4686-9AC3-73A1DA0A9533}" dt="2023-12-01T10:06:38.332" v="212" actId="478"/>
          <ac:picMkLst>
            <pc:docMk/>
            <pc:sldMk cId="970158950" sldId="410"/>
            <ac:picMk id="5" creationId="{09483347-F6AE-E95B-627D-8B27566A2212}"/>
          </ac:picMkLst>
        </pc:picChg>
        <pc:picChg chg="add mod">
          <ac:chgData name="tariu Main" userId="7d83114226db9beb" providerId="LiveId" clId="{C96C853A-734B-4686-9AC3-73A1DA0A9533}" dt="2023-12-01T10:15:21.740" v="488" actId="1076"/>
          <ac:picMkLst>
            <pc:docMk/>
            <pc:sldMk cId="970158950" sldId="410"/>
            <ac:picMk id="1026" creationId="{56C454E9-11C0-946D-C17C-D47992294AF7}"/>
          </ac:picMkLst>
        </pc:picChg>
      </pc:sldChg>
      <pc:sldChg chg="del">
        <pc:chgData name="tariu Main" userId="7d83114226db9beb" providerId="LiveId" clId="{C96C853A-734B-4686-9AC3-73A1DA0A9533}" dt="2023-12-01T13:25:00.019" v="1167" actId="47"/>
        <pc:sldMkLst>
          <pc:docMk/>
          <pc:sldMk cId="3237111892" sldId="423"/>
        </pc:sldMkLst>
      </pc:sldChg>
      <pc:sldChg chg="del">
        <pc:chgData name="tariu Main" userId="7d83114226db9beb" providerId="LiveId" clId="{C96C853A-734B-4686-9AC3-73A1DA0A9533}" dt="2023-12-01T09:47:45.545" v="105" actId="47"/>
        <pc:sldMkLst>
          <pc:docMk/>
          <pc:sldMk cId="2947683835" sldId="424"/>
        </pc:sldMkLst>
      </pc:sldChg>
      <pc:sldChg chg="del">
        <pc:chgData name="tariu Main" userId="7d83114226db9beb" providerId="LiveId" clId="{C96C853A-734B-4686-9AC3-73A1DA0A9533}" dt="2023-12-01T09:47:46.349" v="110" actId="47"/>
        <pc:sldMkLst>
          <pc:docMk/>
          <pc:sldMk cId="3699823395" sldId="425"/>
        </pc:sldMkLst>
      </pc:sldChg>
      <pc:sldChg chg="del">
        <pc:chgData name="tariu Main" userId="7d83114226db9beb" providerId="LiveId" clId="{C96C853A-734B-4686-9AC3-73A1DA0A9533}" dt="2023-12-01T09:47:45.730" v="106" actId="47"/>
        <pc:sldMkLst>
          <pc:docMk/>
          <pc:sldMk cId="3673522168" sldId="426"/>
        </pc:sldMkLst>
      </pc:sldChg>
      <pc:sldChg chg="del">
        <pc:chgData name="tariu Main" userId="7d83114226db9beb" providerId="LiveId" clId="{C96C853A-734B-4686-9AC3-73A1DA0A9533}" dt="2023-12-01T09:47:46.054" v="108" actId="47"/>
        <pc:sldMkLst>
          <pc:docMk/>
          <pc:sldMk cId="3131402275" sldId="427"/>
        </pc:sldMkLst>
      </pc:sldChg>
      <pc:sldChg chg="del">
        <pc:chgData name="tariu Main" userId="7d83114226db9beb" providerId="LiveId" clId="{C96C853A-734B-4686-9AC3-73A1DA0A9533}" dt="2023-12-01T09:47:45.993" v="107" actId="47"/>
        <pc:sldMkLst>
          <pc:docMk/>
          <pc:sldMk cId="1216644178" sldId="428"/>
        </pc:sldMkLst>
      </pc:sldChg>
      <pc:sldChg chg="del">
        <pc:chgData name="tariu Main" userId="7d83114226db9beb" providerId="LiveId" clId="{C96C853A-734B-4686-9AC3-73A1DA0A9533}" dt="2023-12-01T09:47:46.185" v="109" actId="47"/>
        <pc:sldMkLst>
          <pc:docMk/>
          <pc:sldMk cId="1231250487" sldId="429"/>
        </pc:sldMkLst>
      </pc:sldChg>
      <pc:sldChg chg="del">
        <pc:chgData name="tariu Main" userId="7d83114226db9beb" providerId="LiveId" clId="{C96C853A-734B-4686-9AC3-73A1DA0A9533}" dt="2023-12-01T09:47:46.449" v="111" actId="47"/>
        <pc:sldMkLst>
          <pc:docMk/>
          <pc:sldMk cId="3598427767" sldId="430"/>
        </pc:sldMkLst>
      </pc:sldChg>
      <pc:sldChg chg="del">
        <pc:chgData name="tariu Main" userId="7d83114226db9beb" providerId="LiveId" clId="{C96C853A-734B-4686-9AC3-73A1DA0A9533}" dt="2023-12-01T09:47:47.094" v="112" actId="47"/>
        <pc:sldMkLst>
          <pc:docMk/>
          <pc:sldMk cId="2768918450" sldId="431"/>
        </pc:sldMkLst>
      </pc:sldChg>
      <pc:sldChg chg="del">
        <pc:chgData name="tariu Main" userId="7d83114226db9beb" providerId="LiveId" clId="{C96C853A-734B-4686-9AC3-73A1DA0A9533}" dt="2023-12-01T09:47:47.263" v="113" actId="47"/>
        <pc:sldMkLst>
          <pc:docMk/>
          <pc:sldMk cId="3304728735" sldId="432"/>
        </pc:sldMkLst>
      </pc:sldChg>
      <pc:sldChg chg="del">
        <pc:chgData name="tariu Main" userId="7d83114226db9beb" providerId="LiveId" clId="{C96C853A-734B-4686-9AC3-73A1DA0A9533}" dt="2023-12-01T09:47:47.379" v="114" actId="47"/>
        <pc:sldMkLst>
          <pc:docMk/>
          <pc:sldMk cId="2871464876" sldId="433"/>
        </pc:sldMkLst>
      </pc:sldChg>
      <pc:sldChg chg="del">
        <pc:chgData name="tariu Main" userId="7d83114226db9beb" providerId="LiveId" clId="{C96C853A-734B-4686-9AC3-73A1DA0A9533}" dt="2023-12-01T09:47:47.511" v="115" actId="47"/>
        <pc:sldMkLst>
          <pc:docMk/>
          <pc:sldMk cId="3452818078" sldId="434"/>
        </pc:sldMkLst>
      </pc:sldChg>
      <pc:sldChg chg="del">
        <pc:chgData name="tariu Main" userId="7d83114226db9beb" providerId="LiveId" clId="{C96C853A-734B-4686-9AC3-73A1DA0A9533}" dt="2023-12-01T09:47:47.664" v="116" actId="47"/>
        <pc:sldMkLst>
          <pc:docMk/>
          <pc:sldMk cId="756799596" sldId="435"/>
        </pc:sldMkLst>
      </pc:sldChg>
      <pc:sldChg chg="del">
        <pc:chgData name="tariu Main" userId="7d83114226db9beb" providerId="LiveId" clId="{C96C853A-734B-4686-9AC3-73A1DA0A9533}" dt="2023-12-01T09:47:47.780" v="117" actId="47"/>
        <pc:sldMkLst>
          <pc:docMk/>
          <pc:sldMk cId="1230420424" sldId="436"/>
        </pc:sldMkLst>
      </pc:sldChg>
      <pc:sldChg chg="del">
        <pc:chgData name="tariu Main" userId="7d83114226db9beb" providerId="LiveId" clId="{C96C853A-734B-4686-9AC3-73A1DA0A9533}" dt="2023-12-01T09:47:48.266" v="120" actId="47"/>
        <pc:sldMkLst>
          <pc:docMk/>
          <pc:sldMk cId="1298149018" sldId="437"/>
        </pc:sldMkLst>
      </pc:sldChg>
      <pc:sldChg chg="del">
        <pc:chgData name="tariu Main" userId="7d83114226db9beb" providerId="LiveId" clId="{C96C853A-734B-4686-9AC3-73A1DA0A9533}" dt="2023-12-01T09:47:47.929" v="118" actId="47"/>
        <pc:sldMkLst>
          <pc:docMk/>
          <pc:sldMk cId="4128883464" sldId="438"/>
        </pc:sldMkLst>
      </pc:sldChg>
      <pc:sldChg chg="del">
        <pc:chgData name="tariu Main" userId="7d83114226db9beb" providerId="LiveId" clId="{C96C853A-734B-4686-9AC3-73A1DA0A9533}" dt="2023-12-01T09:47:48.113" v="119" actId="47"/>
        <pc:sldMkLst>
          <pc:docMk/>
          <pc:sldMk cId="3845065503" sldId="439"/>
        </pc:sldMkLst>
      </pc:sldChg>
      <pc:sldChg chg="del">
        <pc:chgData name="tariu Main" userId="7d83114226db9beb" providerId="LiveId" clId="{C96C853A-734B-4686-9AC3-73A1DA0A9533}" dt="2023-12-01T09:47:48.381" v="121" actId="47"/>
        <pc:sldMkLst>
          <pc:docMk/>
          <pc:sldMk cId="3253747068" sldId="440"/>
        </pc:sldMkLst>
      </pc:sldChg>
      <pc:sldChg chg="del">
        <pc:chgData name="tariu Main" userId="7d83114226db9beb" providerId="LiveId" clId="{C96C853A-734B-4686-9AC3-73A1DA0A9533}" dt="2023-12-01T09:47:48.529" v="122" actId="47"/>
        <pc:sldMkLst>
          <pc:docMk/>
          <pc:sldMk cId="592780058" sldId="441"/>
        </pc:sldMkLst>
      </pc:sldChg>
      <pc:sldChg chg="del">
        <pc:chgData name="tariu Main" userId="7d83114226db9beb" providerId="LiveId" clId="{C96C853A-734B-4686-9AC3-73A1DA0A9533}" dt="2023-12-01T09:47:48.692" v="123" actId="47"/>
        <pc:sldMkLst>
          <pc:docMk/>
          <pc:sldMk cId="1323020009" sldId="442"/>
        </pc:sldMkLst>
      </pc:sldChg>
      <pc:sldChg chg="del">
        <pc:chgData name="tariu Main" userId="7d83114226db9beb" providerId="LiveId" clId="{C96C853A-734B-4686-9AC3-73A1DA0A9533}" dt="2023-12-01T09:47:48.845" v="124" actId="47"/>
        <pc:sldMkLst>
          <pc:docMk/>
          <pc:sldMk cId="3392275721" sldId="443"/>
        </pc:sldMkLst>
      </pc:sldChg>
      <pc:sldChg chg="del">
        <pc:chgData name="tariu Main" userId="7d83114226db9beb" providerId="LiveId" clId="{C96C853A-734B-4686-9AC3-73A1DA0A9533}" dt="2023-12-01T09:47:48.998" v="125" actId="47"/>
        <pc:sldMkLst>
          <pc:docMk/>
          <pc:sldMk cId="3231622267" sldId="444"/>
        </pc:sldMkLst>
      </pc:sldChg>
      <pc:sldChg chg="del">
        <pc:chgData name="tariu Main" userId="7d83114226db9beb" providerId="LiveId" clId="{C96C853A-734B-4686-9AC3-73A1DA0A9533}" dt="2023-12-01T09:47:49.129" v="126" actId="47"/>
        <pc:sldMkLst>
          <pc:docMk/>
          <pc:sldMk cId="1035770831" sldId="445"/>
        </pc:sldMkLst>
      </pc:sldChg>
      <pc:sldChg chg="del">
        <pc:chgData name="tariu Main" userId="7d83114226db9beb" providerId="LiveId" clId="{C96C853A-734B-4686-9AC3-73A1DA0A9533}" dt="2023-12-01T09:47:49.452" v="127" actId="47"/>
        <pc:sldMkLst>
          <pc:docMk/>
          <pc:sldMk cId="3170616864" sldId="446"/>
        </pc:sldMkLst>
      </pc:sldChg>
      <pc:sldChg chg="del">
        <pc:chgData name="tariu Main" userId="7d83114226db9beb" providerId="LiveId" clId="{C96C853A-734B-4686-9AC3-73A1DA0A9533}" dt="2023-12-01T09:47:49.969" v="128" actId="47"/>
        <pc:sldMkLst>
          <pc:docMk/>
          <pc:sldMk cId="3281944115" sldId="447"/>
        </pc:sldMkLst>
      </pc:sldChg>
      <pc:sldChg chg="del">
        <pc:chgData name="tariu Main" userId="7d83114226db9beb" providerId="LiveId" clId="{C96C853A-734B-4686-9AC3-73A1DA0A9533}" dt="2023-12-01T09:47:50.148" v="129" actId="47"/>
        <pc:sldMkLst>
          <pc:docMk/>
          <pc:sldMk cId="226801917" sldId="448"/>
        </pc:sldMkLst>
      </pc:sldChg>
      <pc:sldChg chg="del">
        <pc:chgData name="tariu Main" userId="7d83114226db9beb" providerId="LiveId" clId="{C96C853A-734B-4686-9AC3-73A1DA0A9533}" dt="2023-12-01T09:47:50.317" v="130" actId="47"/>
        <pc:sldMkLst>
          <pc:docMk/>
          <pc:sldMk cId="3917877238" sldId="449"/>
        </pc:sldMkLst>
      </pc:sldChg>
      <pc:sldChg chg="del">
        <pc:chgData name="tariu Main" userId="7d83114226db9beb" providerId="LiveId" clId="{C96C853A-734B-4686-9AC3-73A1DA0A9533}" dt="2023-12-01T09:47:51.032" v="131" actId="47"/>
        <pc:sldMkLst>
          <pc:docMk/>
          <pc:sldMk cId="1548269287" sldId="450"/>
        </pc:sldMkLst>
      </pc:sldChg>
      <pc:sldChg chg="del">
        <pc:chgData name="tariu Main" userId="7d83114226db9beb" providerId="LiveId" clId="{C96C853A-734B-4686-9AC3-73A1DA0A9533}" dt="2023-12-01T09:47:51.192" v="132" actId="47"/>
        <pc:sldMkLst>
          <pc:docMk/>
          <pc:sldMk cId="4037840183" sldId="451"/>
        </pc:sldMkLst>
      </pc:sldChg>
      <pc:sldChg chg="del">
        <pc:chgData name="tariu Main" userId="7d83114226db9beb" providerId="LiveId" clId="{C96C853A-734B-4686-9AC3-73A1DA0A9533}" dt="2023-12-01T13:25:01.262" v="1168" actId="47"/>
        <pc:sldMkLst>
          <pc:docMk/>
          <pc:sldMk cId="3699552169" sldId="452"/>
        </pc:sldMkLst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98008384" sldId="453"/>
        </pc:sldMkLst>
        <pc:spChg chg="mod">
          <ac:chgData name="tariu Main" userId="7d83114226db9beb" providerId="LiveId" clId="{C96C853A-734B-4686-9AC3-73A1DA0A9533}" dt="2023-12-01T12:16:24.996" v="825" actId="20577"/>
          <ac:spMkLst>
            <pc:docMk/>
            <pc:sldMk cId="298008384" sldId="453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1T12:24:03.352" v="908" actId="1076"/>
          <ac:spMkLst>
            <pc:docMk/>
            <pc:sldMk cId="298008384" sldId="453"/>
            <ac:spMk id="4" creationId="{9136E9C1-4F40-4B3C-CD7A-77A2E0E7C511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66886403" sldId="454"/>
        </pc:sldMkLst>
        <pc:spChg chg="add mod">
          <ac:chgData name="tariu Main" userId="7d83114226db9beb" providerId="LiveId" clId="{C96C853A-734B-4686-9AC3-73A1DA0A9533}" dt="2023-12-01T12:16:14.466" v="821" actId="27636"/>
          <ac:spMkLst>
            <pc:docMk/>
            <pc:sldMk cId="2266886403" sldId="454"/>
            <ac:spMk id="2" creationId="{83B99065-A09F-06DB-818C-51C88D1B0C9F}"/>
          </ac:spMkLst>
        </pc:spChg>
        <pc:spChg chg="del">
          <ac:chgData name="tariu Main" userId="7d83114226db9beb" providerId="LiveId" clId="{C96C853A-734B-4686-9AC3-73A1DA0A9533}" dt="2023-12-01T10:18:20.301" v="510" actId="478"/>
          <ac:spMkLst>
            <pc:docMk/>
            <pc:sldMk cId="2266886403" sldId="454"/>
            <ac:spMk id="7" creationId="{BA183BEC-BFB4-FD0F-68C0-1B542696CA5C}"/>
          </ac:spMkLst>
        </pc:spChg>
        <pc:picChg chg="add mod">
          <ac:chgData name="tariu Main" userId="7d83114226db9beb" providerId="LiveId" clId="{C96C853A-734B-4686-9AC3-73A1DA0A9533}" dt="2023-12-01T12:16:19.401" v="823" actId="1076"/>
          <ac:picMkLst>
            <pc:docMk/>
            <pc:sldMk cId="2266886403" sldId="454"/>
            <ac:picMk id="4" creationId="{2BCED9E3-BA6F-7D57-A805-6F48419FB322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30106988" sldId="455"/>
        </pc:sldMkLst>
        <pc:spChg chg="mod">
          <ac:chgData name="tariu Main" userId="7d83114226db9beb" providerId="LiveId" clId="{C96C853A-734B-4686-9AC3-73A1DA0A9533}" dt="2023-12-01T12:35:48.425" v="934" actId="20577"/>
          <ac:spMkLst>
            <pc:docMk/>
            <pc:sldMk cId="230106988" sldId="45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04.417" v="1695" actId="14100"/>
          <ac:spMkLst>
            <pc:docMk/>
            <pc:sldMk cId="230106988" sldId="45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525072774" sldId="456"/>
        </pc:sldMkLst>
        <pc:spChg chg="mod">
          <ac:chgData name="tariu Main" userId="7d83114226db9beb" providerId="LiveId" clId="{C96C853A-734B-4686-9AC3-73A1DA0A9533}" dt="2023-12-01T12:40:49.963" v="1077" actId="20577"/>
          <ac:spMkLst>
            <pc:docMk/>
            <pc:sldMk cId="3525072774" sldId="456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35.986" v="1708" actId="207"/>
          <ac:spMkLst>
            <pc:docMk/>
            <pc:sldMk cId="3525072774" sldId="456"/>
            <ac:spMk id="4" creationId="{9136E9C1-4F40-4B3C-CD7A-77A2E0E7C511}"/>
          </ac:spMkLst>
        </pc:spChg>
        <pc:picChg chg="add mod">
          <ac:chgData name="tariu Main" userId="7d83114226db9beb" providerId="LiveId" clId="{C96C853A-734B-4686-9AC3-73A1DA0A9533}" dt="2023-12-01T12:40:59.716" v="1080" actId="1076"/>
          <ac:picMkLst>
            <pc:docMk/>
            <pc:sldMk cId="3525072774" sldId="456"/>
            <ac:picMk id="5" creationId="{DDBDB7AF-B0FE-0B20-5185-622C414E951E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010500194" sldId="457"/>
        </pc:sldMkLst>
        <pc:spChg chg="add mod">
          <ac:chgData name="tariu Main" userId="7d83114226db9beb" providerId="LiveId" clId="{C96C853A-734B-4686-9AC3-73A1DA0A9533}" dt="2023-12-01T13:51:27.726" v="1305" actId="1076"/>
          <ac:spMkLst>
            <pc:docMk/>
            <pc:sldMk cId="2010500194" sldId="457"/>
            <ac:spMk id="3" creationId="{95A46EAB-6BA3-C030-694A-1657A974787F}"/>
          </ac:spMkLst>
        </pc:spChg>
        <pc:spChg chg="mod ord">
          <ac:chgData name="tariu Main" userId="7d83114226db9beb" providerId="LiveId" clId="{C96C853A-734B-4686-9AC3-73A1DA0A9533}" dt="2023-12-07T06:40:55.184" v="1721" actId="166"/>
          <ac:spMkLst>
            <pc:docMk/>
            <pc:sldMk cId="2010500194" sldId="457"/>
            <ac:spMk id="4" creationId="{9136E9C1-4F40-4B3C-CD7A-77A2E0E7C511}"/>
          </ac:spMkLst>
        </pc:spChg>
        <pc:picChg chg="del">
          <ac:chgData name="tariu Main" userId="7d83114226db9beb" providerId="LiveId" clId="{C96C853A-734B-4686-9AC3-73A1DA0A9533}" dt="2023-12-01T12:41:20.654" v="1097" actId="478"/>
          <ac:picMkLst>
            <pc:docMk/>
            <pc:sldMk cId="2010500194" sldId="457"/>
            <ac:picMk id="5" creationId="{DDBDB7AF-B0FE-0B20-5185-622C414E951E}"/>
          </ac:picMkLst>
        </pc:picChg>
        <pc:picChg chg="add mod">
          <ac:chgData name="tariu Main" userId="7d83114226db9beb" providerId="LiveId" clId="{C96C853A-734B-4686-9AC3-73A1DA0A9533}" dt="2023-12-01T13:46:51.938" v="1270" actId="1076"/>
          <ac:picMkLst>
            <pc:docMk/>
            <pc:sldMk cId="2010500194" sldId="457"/>
            <ac:picMk id="1026" creationId="{D39B6D89-CAF0-496E-EB0F-71CEFA9FF837}"/>
          </ac:picMkLst>
        </pc:picChg>
        <pc:picChg chg="add mod">
          <ac:chgData name="tariu Main" userId="7d83114226db9beb" providerId="LiveId" clId="{C96C853A-734B-4686-9AC3-73A1DA0A9533}" dt="2023-12-01T13:47:01.718" v="1271" actId="1076"/>
          <ac:picMkLst>
            <pc:docMk/>
            <pc:sldMk cId="2010500194" sldId="457"/>
            <ac:picMk id="1028" creationId="{71993EEB-4949-E929-E624-AAA38395D2AA}"/>
          </ac:picMkLst>
        </pc:picChg>
      </pc:sldChg>
      <pc:sldChg chg="delSp modSp new mod modTransition">
        <pc:chgData name="tariu Main" userId="7d83114226db9beb" providerId="LiveId" clId="{C96C853A-734B-4686-9AC3-73A1DA0A9533}" dt="2023-12-08T07:33:03.953" v="3352"/>
        <pc:sldMkLst>
          <pc:docMk/>
          <pc:sldMk cId="2348195081" sldId="458"/>
        </pc:sldMkLst>
        <pc:spChg chg="mod">
          <ac:chgData name="tariu Main" userId="7d83114226db9beb" providerId="LiveId" clId="{C96C853A-734B-4686-9AC3-73A1DA0A9533}" dt="2023-12-01T13:28:17.411" v="1181" actId="403"/>
          <ac:spMkLst>
            <pc:docMk/>
            <pc:sldMk cId="2348195081" sldId="458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7T06:47:51.798" v="1978" actId="20577"/>
          <ac:spMkLst>
            <pc:docMk/>
            <pc:sldMk cId="2348195081" sldId="458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8:19.995" v="1182" actId="478"/>
          <ac:spMkLst>
            <pc:docMk/>
            <pc:sldMk cId="2348195081" sldId="458"/>
            <ac:spMk id="4" creationId="{2C5D5527-8D4C-E8CA-F242-8CC2030172E5}"/>
          </ac:spMkLst>
        </pc:spChg>
        <pc:spChg chg="del">
          <ac:chgData name="tariu Main" userId="7d83114226db9beb" providerId="LiveId" clId="{C96C853A-734B-4686-9AC3-73A1DA0A9533}" dt="2023-12-01T13:29:11.072" v="1260" actId="478"/>
          <ac:spMkLst>
            <pc:docMk/>
            <pc:sldMk cId="2348195081" sldId="458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3.487" v="1261" actId="478"/>
          <ac:spMkLst>
            <pc:docMk/>
            <pc:sldMk cId="2348195081" sldId="458"/>
            <ac:spMk id="6" creationId="{069D25E9-9AC5-5626-9698-18F8BBFD115F}"/>
          </ac:spMkLst>
        </pc:spChg>
      </pc:sldChg>
      <pc:sldChg chg="delSp modSp add del mod">
        <pc:chgData name="tariu Main" userId="7d83114226db9beb" providerId="LiveId" clId="{C96C853A-734B-4686-9AC3-73A1DA0A9533}" dt="2023-12-07T06:48:17.216" v="1979" actId="47"/>
        <pc:sldMkLst>
          <pc:docMk/>
          <pc:sldMk cId="2196432887" sldId="459"/>
        </pc:sldMkLst>
        <pc:spChg chg="mod">
          <ac:chgData name="tariu Main" userId="7d83114226db9beb" providerId="LiveId" clId="{C96C853A-734B-4686-9AC3-73A1DA0A9533}" dt="2023-12-01T13:28:57.694" v="1259" actId="20577"/>
          <ac:spMkLst>
            <pc:docMk/>
            <pc:sldMk cId="2196432887" sldId="459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2T14:52:50.818" v="1662" actId="20577"/>
          <ac:spMkLst>
            <pc:docMk/>
            <pc:sldMk cId="2196432887" sldId="459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9:17.238" v="1262" actId="478"/>
          <ac:spMkLst>
            <pc:docMk/>
            <pc:sldMk cId="2196432887" sldId="459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9.412" v="1263" actId="478"/>
          <ac:spMkLst>
            <pc:docMk/>
            <pc:sldMk cId="2196432887" sldId="459"/>
            <ac:spMk id="6" creationId="{069D25E9-9AC5-5626-9698-18F8BBFD115F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80311101" sldId="460"/>
        </pc:sldMkLst>
        <pc:spChg chg="mod">
          <ac:chgData name="tariu Main" userId="7d83114226db9beb" providerId="LiveId" clId="{C96C853A-734B-4686-9AC3-73A1DA0A9533}" dt="2023-12-07T06:43:37.875" v="1800" actId="20577"/>
          <ac:spMkLst>
            <pc:docMk/>
            <pc:sldMk cId="1680311101" sldId="460"/>
            <ac:spMk id="2" creationId="{3A3C7BDB-B7D1-465C-9965-C0C4D79D10F4}"/>
          </ac:spMkLst>
        </pc:spChg>
        <pc:spChg chg="del">
          <ac:chgData name="tariu Main" userId="7d83114226db9beb" providerId="LiveId" clId="{C96C853A-734B-4686-9AC3-73A1DA0A9533}" dt="2023-12-01T13:58:51.657" v="1326" actId="478"/>
          <ac:spMkLst>
            <pc:docMk/>
            <pc:sldMk cId="1680311101" sldId="460"/>
            <ac:spMk id="3" creationId="{95A46EAB-6BA3-C030-694A-1657A974787F}"/>
          </ac:spMkLst>
        </pc:spChg>
        <pc:spChg chg="del">
          <ac:chgData name="tariu Main" userId="7d83114226db9beb" providerId="LiveId" clId="{C96C853A-734B-4686-9AC3-73A1DA0A9533}" dt="2023-12-01T14:01:28.070" v="1327" actId="478"/>
          <ac:spMkLst>
            <pc:docMk/>
            <pc:sldMk cId="1680311101" sldId="46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4:01:31.076" v="1328" actId="478"/>
          <ac:spMkLst>
            <pc:docMk/>
            <pc:sldMk cId="1680311101" sldId="460"/>
            <ac:spMk id="6" creationId="{8561F9E9-855E-BD24-DF4F-34DC6C477075}"/>
          </ac:spMkLst>
        </pc:spChg>
        <pc:picChg chg="add mod">
          <ac:chgData name="tariu Main" userId="7d83114226db9beb" providerId="LiveId" clId="{C96C853A-734B-4686-9AC3-73A1DA0A9533}" dt="2023-12-02T14:18:12.718" v="1332" actId="1076"/>
          <ac:picMkLst>
            <pc:docMk/>
            <pc:sldMk cId="1680311101" sldId="460"/>
            <ac:picMk id="4" creationId="{B3CA05C5-A7D6-D405-89FB-022BA3F23BA1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6" creationId="{D39B6D89-CAF0-496E-EB0F-71CEFA9FF837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8" creationId="{71993EEB-4949-E929-E624-AAA38395D2A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96508316" sldId="461"/>
        </pc:sldMkLst>
        <pc:spChg chg="mod">
          <ac:chgData name="tariu Main" userId="7d83114226db9beb" providerId="LiveId" clId="{C96C853A-734B-4686-9AC3-73A1DA0A9533}" dt="2023-12-07T06:43:44.625" v="1828" actId="20577"/>
          <ac:spMkLst>
            <pc:docMk/>
            <pc:sldMk cId="1696508316" sldId="461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23:24.818" v="1334" actId="478"/>
          <ac:picMkLst>
            <pc:docMk/>
            <pc:sldMk cId="1696508316" sldId="461"/>
            <ac:picMk id="4" creationId="{B3CA05C5-A7D6-D405-89FB-022BA3F23BA1}"/>
          </ac:picMkLst>
        </pc:picChg>
        <pc:picChg chg="add mod">
          <ac:chgData name="tariu Main" userId="7d83114226db9beb" providerId="LiveId" clId="{C96C853A-734B-4686-9AC3-73A1DA0A9533}" dt="2023-12-02T14:28:09.760" v="1339" actId="1076"/>
          <ac:picMkLst>
            <pc:docMk/>
            <pc:sldMk cId="1696508316" sldId="461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125151261" sldId="462"/>
        </pc:sldMkLst>
        <pc:spChg chg="mod">
          <ac:chgData name="tariu Main" userId="7d83114226db9beb" providerId="LiveId" clId="{C96C853A-734B-4686-9AC3-73A1DA0A9533}" dt="2023-12-07T06:43:49.528" v="1829"/>
          <ac:spMkLst>
            <pc:docMk/>
            <pc:sldMk cId="1125151261" sldId="46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28:30.459" v="1349" actId="1076"/>
          <ac:picMkLst>
            <pc:docMk/>
            <pc:sldMk cId="1125151261" sldId="462"/>
            <ac:picMk id="4" creationId="{4CBAE4D8-0850-D161-E7E7-B4AC6D46FC64}"/>
          </ac:picMkLst>
        </pc:picChg>
        <pc:picChg chg="del">
          <ac:chgData name="tariu Main" userId="7d83114226db9beb" providerId="LiveId" clId="{C96C853A-734B-4686-9AC3-73A1DA0A9533}" dt="2023-12-02T14:28:21.788" v="1345" actId="478"/>
          <ac:picMkLst>
            <pc:docMk/>
            <pc:sldMk cId="1125151261" sldId="462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48.884" v="3353"/>
        <pc:sldMkLst>
          <pc:docMk/>
          <pc:sldMk cId="2048063848" sldId="463"/>
        </pc:sldMkLst>
        <pc:spChg chg="mod">
          <ac:chgData name="tariu Main" userId="7d83114226db9beb" providerId="LiveId" clId="{C96C853A-734B-4686-9AC3-73A1DA0A9533}" dt="2023-12-07T06:43:55.196" v="1843" actId="20577"/>
          <ac:spMkLst>
            <pc:docMk/>
            <pc:sldMk cId="2048063848" sldId="463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2T14:29:12.309" v="1361" actId="1076"/>
          <ac:spMkLst>
            <pc:docMk/>
            <pc:sldMk cId="2048063848" sldId="463"/>
            <ac:spMk id="6" creationId="{AC43010F-B4E4-0162-924C-A5DC3F0A7DDB}"/>
          </ac:spMkLst>
        </pc:spChg>
        <pc:spChg chg="add mod">
          <ac:chgData name="tariu Main" userId="7d83114226db9beb" providerId="LiveId" clId="{C96C853A-734B-4686-9AC3-73A1DA0A9533}" dt="2023-12-02T14:30:26.328" v="1366" actId="1076"/>
          <ac:spMkLst>
            <pc:docMk/>
            <pc:sldMk cId="2048063848" sldId="463"/>
            <ac:spMk id="7" creationId="{1DD1A20C-9DB6-6B5E-8672-D993B0F48DBA}"/>
          </ac:spMkLst>
        </pc:spChg>
        <pc:spChg chg="add mod">
          <ac:chgData name="tariu Main" userId="7d83114226db9beb" providerId="LiveId" clId="{C96C853A-734B-4686-9AC3-73A1DA0A9533}" dt="2023-12-02T14:32:49.180" v="1368" actId="1076"/>
          <ac:spMkLst>
            <pc:docMk/>
            <pc:sldMk cId="2048063848" sldId="463"/>
            <ac:spMk id="9" creationId="{6151257B-B55A-EECF-59B3-03A487DE7CC0}"/>
          </ac:spMkLst>
        </pc:spChg>
        <pc:picChg chg="del">
          <ac:chgData name="tariu Main" userId="7d83114226db9beb" providerId="LiveId" clId="{C96C853A-734B-4686-9AC3-73A1DA0A9533}" dt="2023-12-02T14:28:44.276" v="1355" actId="478"/>
          <ac:picMkLst>
            <pc:docMk/>
            <pc:sldMk cId="2048063848" sldId="463"/>
            <ac:picMk id="4" creationId="{4CBAE4D8-0850-D161-E7E7-B4AC6D46FC64}"/>
          </ac:picMkLst>
        </pc:picChg>
        <pc:picChg chg="add mod">
          <ac:chgData name="tariu Main" userId="7d83114226db9beb" providerId="LiveId" clId="{C96C853A-734B-4686-9AC3-73A1DA0A9533}" dt="2023-12-02T14:28:51.985" v="1358" actId="1076"/>
          <ac:picMkLst>
            <pc:docMk/>
            <pc:sldMk cId="2048063848" sldId="463"/>
            <ac:picMk id="5" creationId="{40AA5911-6DF6-4A8B-FF71-56248305A0A9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301545478" sldId="464"/>
        </pc:sldMkLst>
        <pc:spChg chg="mod">
          <ac:chgData name="tariu Main" userId="7d83114226db9beb" providerId="LiveId" clId="{C96C853A-734B-4686-9AC3-73A1DA0A9533}" dt="2023-12-07T06:44:02.631" v="1853" actId="20577"/>
          <ac:spMkLst>
            <pc:docMk/>
            <pc:sldMk cId="3301545478" sldId="464"/>
            <ac:spMk id="2" creationId="{3A3C7BDB-B7D1-465C-9965-C0C4D79D10F4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3996356" sldId="465"/>
        </pc:sldMkLst>
        <pc:picChg chg="add mod">
          <ac:chgData name="tariu Main" userId="7d83114226db9beb" providerId="LiveId" clId="{C96C853A-734B-4686-9AC3-73A1DA0A9533}" dt="2023-12-02T14:35:49.571" v="1413" actId="1035"/>
          <ac:picMkLst>
            <pc:docMk/>
            <pc:sldMk cId="3773996356" sldId="465"/>
            <ac:picMk id="4" creationId="{7D531848-6DA3-5B73-9950-9CA83767D76B}"/>
          </ac:picMkLst>
        </pc:picChg>
        <pc:picChg chg="del mod">
          <ac:chgData name="tariu Main" userId="7d83114226db9beb" providerId="LiveId" clId="{C96C853A-734B-4686-9AC3-73A1DA0A9533}" dt="2023-12-02T14:35:41.624" v="1374" actId="478"/>
          <ac:picMkLst>
            <pc:docMk/>
            <pc:sldMk cId="3773996356" sldId="465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888582516" sldId="466"/>
        </pc:sldMkLst>
        <pc:spChg chg="mod">
          <ac:chgData name="tariu Main" userId="7d83114226db9beb" providerId="LiveId" clId="{C96C853A-734B-4686-9AC3-73A1DA0A9533}" dt="2023-12-07T06:44:15.756" v="1873" actId="20577"/>
          <ac:spMkLst>
            <pc:docMk/>
            <pc:sldMk cId="3888582516" sldId="466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38:49.504" v="1424" actId="1076"/>
          <ac:picMkLst>
            <pc:docMk/>
            <pc:sldMk cId="3888582516" sldId="466"/>
            <ac:picMk id="4" creationId="{512DCC17-B330-8D25-0E1F-86CF2765AF35}"/>
          </ac:picMkLst>
        </pc:picChg>
        <pc:picChg chg="del">
          <ac:chgData name="tariu Main" userId="7d83114226db9beb" providerId="LiveId" clId="{C96C853A-734B-4686-9AC3-73A1DA0A9533}" dt="2023-12-02T14:38:26.267" v="1419" actId="478"/>
          <ac:picMkLst>
            <pc:docMk/>
            <pc:sldMk cId="3888582516" sldId="466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715644715" sldId="467"/>
        </pc:sldMkLst>
        <pc:spChg chg="mod">
          <ac:chgData name="tariu Main" userId="7d83114226db9beb" providerId="LiveId" clId="{C96C853A-734B-4686-9AC3-73A1DA0A9533}" dt="2023-12-07T06:44:28.590" v="1874"/>
          <ac:spMkLst>
            <pc:docMk/>
            <pc:sldMk cId="1715644715" sldId="467"/>
            <ac:spMk id="2" creationId="{3A3C7BDB-B7D1-465C-9965-C0C4D79D10F4}"/>
          </ac:spMkLst>
        </pc:spChg>
        <pc:picChg chg="add del mod">
          <ac:chgData name="tariu Main" userId="7d83114226db9beb" providerId="LiveId" clId="{C96C853A-734B-4686-9AC3-73A1DA0A9533}" dt="2023-12-02T14:39:05.177" v="1429" actId="478"/>
          <ac:picMkLst>
            <pc:docMk/>
            <pc:sldMk cId="1715644715" sldId="467"/>
            <ac:picMk id="4" creationId="{290EAA17-44C4-49BC-8D71-CA196C7C033E}"/>
          </ac:picMkLst>
        </pc:picChg>
        <pc:picChg chg="del">
          <ac:chgData name="tariu Main" userId="7d83114226db9beb" providerId="LiveId" clId="{C96C853A-734B-4686-9AC3-73A1DA0A9533}" dt="2023-12-02T14:39:00.154" v="1425" actId="478"/>
          <ac:picMkLst>
            <pc:docMk/>
            <pc:sldMk cId="1715644715" sldId="467"/>
            <ac:picMk id="5" creationId="{40AA5911-6DF6-4A8B-FF71-56248305A0A9}"/>
          </ac:picMkLst>
        </pc:picChg>
        <pc:picChg chg="add mod">
          <ac:chgData name="tariu Main" userId="7d83114226db9beb" providerId="LiveId" clId="{C96C853A-734B-4686-9AC3-73A1DA0A9533}" dt="2023-12-02T14:40:09.541" v="1448" actId="1036"/>
          <ac:picMkLst>
            <pc:docMk/>
            <pc:sldMk cId="1715644715" sldId="467"/>
            <ac:picMk id="7" creationId="{5C45E749-981F-8448-F364-AA46EE240F76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6698178" sldId="468"/>
        </pc:sldMkLst>
        <pc:spChg chg="mod">
          <ac:chgData name="tariu Main" userId="7d83114226db9beb" providerId="LiveId" clId="{C96C853A-734B-4686-9AC3-73A1DA0A9533}" dt="2023-12-02T14:49:27.404" v="1510" actId="20577"/>
          <ac:spMkLst>
            <pc:docMk/>
            <pc:sldMk cId="1066698178" sldId="468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0:25.070" v="1453" actId="1076"/>
          <ac:picMkLst>
            <pc:docMk/>
            <pc:sldMk cId="1066698178" sldId="468"/>
            <ac:picMk id="4" creationId="{37C4AB73-A619-BE43-6412-1B23B7C8FD53}"/>
          </ac:picMkLst>
        </pc:picChg>
        <pc:picChg chg="del">
          <ac:chgData name="tariu Main" userId="7d83114226db9beb" providerId="LiveId" clId="{C96C853A-734B-4686-9AC3-73A1DA0A9533}" dt="2023-12-02T14:40:16.177" v="1449" actId="478"/>
          <ac:picMkLst>
            <pc:docMk/>
            <pc:sldMk cId="1066698178" sldId="468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99716896" sldId="469"/>
        </pc:sldMkLst>
        <pc:spChg chg="mod">
          <ac:chgData name="tariu Main" userId="7d83114226db9beb" providerId="LiveId" clId="{C96C853A-734B-4686-9AC3-73A1DA0A9533}" dt="2023-12-07T07:12:55.699" v="1994" actId="20577"/>
          <ac:spMkLst>
            <pc:docMk/>
            <pc:sldMk cId="2299716896" sldId="469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40.388" v="1458" actId="1076"/>
          <ac:picMkLst>
            <pc:docMk/>
            <pc:sldMk cId="2299716896" sldId="469"/>
            <ac:picMk id="4" creationId="{0F105897-E044-B25D-31E0-CB54C367F382}"/>
          </ac:picMkLst>
        </pc:picChg>
        <pc:picChg chg="del">
          <ac:chgData name="tariu Main" userId="7d83114226db9beb" providerId="LiveId" clId="{C96C853A-734B-4686-9AC3-73A1DA0A9533}" dt="2023-12-02T14:43:28.520" v="1454" actId="478"/>
          <ac:picMkLst>
            <pc:docMk/>
            <pc:sldMk cId="2299716896" sldId="469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983909670" sldId="470"/>
        </pc:sldMkLst>
        <pc:spChg chg="mod">
          <ac:chgData name="tariu Main" userId="7d83114226db9beb" providerId="LiveId" clId="{C96C853A-734B-4686-9AC3-73A1DA0A9533}" dt="2023-12-07T06:43:25.411" v="1784" actId="20577"/>
          <ac:spMkLst>
            <pc:docMk/>
            <pc:sldMk cId="2983909670" sldId="470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54.893" v="1463" actId="1076"/>
          <ac:picMkLst>
            <pc:docMk/>
            <pc:sldMk cId="2983909670" sldId="470"/>
            <ac:picMk id="4" creationId="{9FAAC6C4-BBF8-46A1-29BB-72A8552B239C}"/>
          </ac:picMkLst>
        </pc:picChg>
        <pc:picChg chg="del">
          <ac:chgData name="tariu Main" userId="7d83114226db9beb" providerId="LiveId" clId="{C96C853A-734B-4686-9AC3-73A1DA0A9533}" dt="2023-12-02T14:43:49.028" v="1459" actId="478"/>
          <ac:picMkLst>
            <pc:docMk/>
            <pc:sldMk cId="2983909670" sldId="470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53695914" sldId="471"/>
        </pc:sldMkLst>
        <pc:spChg chg="mod">
          <ac:chgData name="tariu Main" userId="7d83114226db9beb" providerId="LiveId" clId="{C96C853A-734B-4686-9AC3-73A1DA0A9533}" dt="2023-12-07T07:21:31.889" v="2035" actId="20577"/>
          <ac:spMkLst>
            <pc:docMk/>
            <pc:sldMk cId="1653695914" sldId="471"/>
            <ac:spMk id="2" creationId="{3A3C7BDB-B7D1-465C-9965-C0C4D79D10F4}"/>
          </ac:spMkLst>
        </pc:spChg>
        <pc:picChg chg="del mod">
          <ac:chgData name="tariu Main" userId="7d83114226db9beb" providerId="LiveId" clId="{C96C853A-734B-4686-9AC3-73A1DA0A9533}" dt="2023-12-02T14:44:03.110" v="1466" actId="478"/>
          <ac:picMkLst>
            <pc:docMk/>
            <pc:sldMk cId="1653695914" sldId="471"/>
            <ac:picMk id="4" creationId="{9FAAC6C4-BBF8-46A1-29BB-72A8552B239C}"/>
          </ac:picMkLst>
        </pc:picChg>
        <pc:picChg chg="add mod">
          <ac:chgData name="tariu Main" userId="7d83114226db9beb" providerId="LiveId" clId="{C96C853A-734B-4686-9AC3-73A1DA0A9533}" dt="2023-12-02T14:44:22.254" v="1472" actId="14100"/>
          <ac:picMkLst>
            <pc:docMk/>
            <pc:sldMk cId="1653695914" sldId="471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7017432" sldId="472"/>
        </pc:sldMkLst>
        <pc:spChg chg="mod">
          <ac:chgData name="tariu Main" userId="7d83114226db9beb" providerId="LiveId" clId="{C96C853A-734B-4686-9AC3-73A1DA0A9533}" dt="2023-12-07T07:21:39.840" v="2036"/>
          <ac:spMkLst>
            <pc:docMk/>
            <pc:sldMk cId="3777017432" sldId="47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4:42.319" v="1481" actId="1076"/>
          <ac:picMkLst>
            <pc:docMk/>
            <pc:sldMk cId="3777017432" sldId="472"/>
            <ac:picMk id="4" creationId="{E77E8E6A-8DC7-D9D7-7B41-AAC8AA665B55}"/>
          </ac:picMkLst>
        </pc:picChg>
        <pc:picChg chg="del">
          <ac:chgData name="tariu Main" userId="7d83114226db9beb" providerId="LiveId" clId="{C96C853A-734B-4686-9AC3-73A1DA0A9533}" dt="2023-12-02T14:44:29.605" v="1474" actId="478"/>
          <ac:picMkLst>
            <pc:docMk/>
            <pc:sldMk cId="3777017432" sldId="472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29331774" sldId="473"/>
        </pc:sldMkLst>
        <pc:spChg chg="add del mod">
          <ac:chgData name="tariu Main" userId="7d83114226db9beb" providerId="LiveId" clId="{C96C853A-734B-4686-9AC3-73A1DA0A9533}" dt="2023-12-02T14:50:32.856" v="1538"/>
          <ac:spMkLst>
            <pc:docMk/>
            <pc:sldMk cId="129331774" sldId="473"/>
            <ac:spMk id="6" creationId="{6DF267B0-DC1B-6A3D-5DBF-8D41AA78D614}"/>
          </ac:spMkLst>
        </pc:spChg>
        <pc:spChg chg="add mod">
          <ac:chgData name="tariu Main" userId="7d83114226db9beb" providerId="LiveId" clId="{C96C853A-734B-4686-9AC3-73A1DA0A9533}" dt="2023-12-02T14:52:27.570" v="1661" actId="1076"/>
          <ac:spMkLst>
            <pc:docMk/>
            <pc:sldMk cId="129331774" sldId="473"/>
            <ac:spMk id="7" creationId="{59DE1268-E43E-3736-7F08-91E5D8E91C85}"/>
          </ac:spMkLst>
        </pc:spChg>
        <pc:picChg chg="del">
          <ac:chgData name="tariu Main" userId="7d83114226db9beb" providerId="LiveId" clId="{C96C853A-734B-4686-9AC3-73A1DA0A9533}" dt="2023-12-02T14:44:49.734" v="1483" actId="478"/>
          <ac:picMkLst>
            <pc:docMk/>
            <pc:sldMk cId="129331774" sldId="473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50:46.101" v="1540" actId="1076"/>
          <ac:picMkLst>
            <pc:docMk/>
            <pc:sldMk cId="129331774" sldId="473"/>
            <ac:picMk id="5" creationId="{4E68BBE2-A442-2782-7DD0-C732E324D3D7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967964876" sldId="474"/>
        </pc:sldMkLst>
        <pc:picChg chg="del">
          <ac:chgData name="tariu Main" userId="7d83114226db9beb" providerId="LiveId" clId="{C96C853A-734B-4686-9AC3-73A1DA0A9533}" dt="2023-12-02T14:45:14.452" v="1489" actId="478"/>
          <ac:picMkLst>
            <pc:docMk/>
            <pc:sldMk cId="3967964876" sldId="474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45:28.076" v="1494" actId="1076"/>
          <ac:picMkLst>
            <pc:docMk/>
            <pc:sldMk cId="3967964876" sldId="474"/>
            <ac:picMk id="5" creationId="{74A51C9F-A3A0-2B1B-FC03-870952ACEBAB}"/>
          </ac:picMkLst>
        </pc:picChg>
      </pc:sldChg>
      <pc:sldChg chg="modSp add mod">
        <pc:chgData name="tariu Main" userId="7d83114226db9beb" providerId="LiveId" clId="{C96C853A-734B-4686-9AC3-73A1DA0A9533}" dt="2023-12-07T06:46:22.742" v="1925" actId="20577"/>
        <pc:sldMkLst>
          <pc:docMk/>
          <pc:sldMk cId="717344484" sldId="475"/>
        </pc:sldMkLst>
        <pc:spChg chg="mod">
          <ac:chgData name="tariu Main" userId="7d83114226db9beb" providerId="LiveId" clId="{C96C853A-734B-4686-9AC3-73A1DA0A9533}" dt="2023-12-07T06:46:16.488" v="1914" actId="20577"/>
          <ac:spMkLst>
            <pc:docMk/>
            <pc:sldMk cId="717344484" sldId="47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6:22.742" v="1925" actId="20577"/>
          <ac:spMkLst>
            <pc:docMk/>
            <pc:sldMk cId="717344484" sldId="47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811809415" sldId="476"/>
        </pc:sldMkLst>
        <pc:picChg chg="add mod modCrop">
          <ac:chgData name="tariu Main" userId="7d83114226db9beb" providerId="LiveId" clId="{C96C853A-734B-4686-9AC3-73A1DA0A9533}" dt="2023-12-07T07:22:34.574" v="2039" actId="1076"/>
          <ac:picMkLst>
            <pc:docMk/>
            <pc:sldMk cId="3811809415" sldId="476"/>
            <ac:picMk id="3" creationId="{1F49C8A1-5DBC-AB32-8A81-3EECAAE8C27C}"/>
          </ac:picMkLst>
        </pc:picChg>
        <pc:picChg chg="mod">
          <ac:chgData name="tariu Main" userId="7d83114226db9beb" providerId="LiveId" clId="{C96C853A-734B-4686-9AC3-73A1DA0A9533}" dt="2023-12-07T07:22:41.818" v="2041" actId="1076"/>
          <ac:picMkLst>
            <pc:docMk/>
            <pc:sldMk cId="3811809415" sldId="476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018521966" sldId="477"/>
        </pc:sldMkLst>
        <pc:spChg chg="add mod">
          <ac:chgData name="tariu Main" userId="7d83114226db9beb" providerId="LiveId" clId="{C96C853A-734B-4686-9AC3-73A1DA0A9533}" dt="2023-12-07T07:23:44.684" v="2068" actId="1038"/>
          <ac:spMkLst>
            <pc:docMk/>
            <pc:sldMk cId="1018521966" sldId="477"/>
            <ac:spMk id="5" creationId="{24E1AE3C-9960-5341-6816-089CD3A9F933}"/>
          </ac:spMkLst>
        </pc:spChg>
        <pc:spChg chg="add mod">
          <ac:chgData name="tariu Main" userId="7d83114226db9beb" providerId="LiveId" clId="{C96C853A-734B-4686-9AC3-73A1DA0A9533}" dt="2023-12-07T07:23:40.111" v="2063" actId="1038"/>
          <ac:spMkLst>
            <pc:docMk/>
            <pc:sldMk cId="1018521966" sldId="477"/>
            <ac:spMk id="6" creationId="{77DC3DF9-1B6C-B102-CC06-7BC26867CEF6}"/>
          </ac:spMkLst>
        </pc:spChg>
        <pc:spChg chg="add mod ord">
          <ac:chgData name="tariu Main" userId="7d83114226db9beb" providerId="LiveId" clId="{C96C853A-734B-4686-9AC3-73A1DA0A9533}" dt="2023-12-08T07:31:14.284" v="3333" actId="1035"/>
          <ac:spMkLst>
            <pc:docMk/>
            <pc:sldMk cId="1018521966" sldId="477"/>
            <ac:spMk id="9" creationId="{B4EB85E1-4645-E8F2-815E-C7A062DAA772}"/>
          </ac:spMkLst>
        </pc:spChg>
        <pc:picChg chg="mod">
          <ac:chgData name="tariu Main" userId="7d83114226db9beb" providerId="LiveId" clId="{C96C853A-734B-4686-9AC3-73A1DA0A9533}" dt="2023-12-08T07:30:57.974" v="3304" actId="1076"/>
          <ac:picMkLst>
            <pc:docMk/>
            <pc:sldMk cId="1018521966" sldId="477"/>
            <ac:picMk id="4" creationId="{E77E8E6A-8DC7-D9D7-7B41-AAC8AA665B55}"/>
          </ac:picMkLst>
        </pc:picChg>
        <pc:inkChg chg="add">
          <ac:chgData name="tariu Main" userId="7d83114226db9beb" providerId="LiveId" clId="{C96C853A-734B-4686-9AC3-73A1DA0A9533}" dt="2023-12-07T07:25:19.045" v="2069" actId="9405"/>
          <ac:inkMkLst>
            <pc:docMk/>
            <pc:sldMk cId="1018521966" sldId="477"/>
            <ac:inkMk id="7" creationId="{4C2EC4CC-A644-EE98-89E6-17FA674FC559}"/>
          </ac:inkMkLst>
        </pc:ink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737318980" sldId="478"/>
        </pc:sldMkLst>
        <pc:spChg chg="add mod">
          <ac:chgData name="tariu Main" userId="7d83114226db9beb" providerId="LiveId" clId="{C96C853A-734B-4686-9AC3-73A1DA0A9533}" dt="2023-12-07T07:27:14.763" v="2090" actId="207"/>
          <ac:spMkLst>
            <pc:docMk/>
            <pc:sldMk cId="1737318980" sldId="478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6:38.155" v="2080" actId="1076"/>
          <ac:picMkLst>
            <pc:docMk/>
            <pc:sldMk cId="1737318980" sldId="478"/>
            <ac:picMk id="4" creationId="{E77E8E6A-8DC7-D9D7-7B41-AAC8AA665B55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165444896" sldId="479"/>
        </pc:sldMkLst>
        <pc:spChg chg="mod">
          <ac:chgData name="tariu Main" userId="7d83114226db9beb" providerId="LiveId" clId="{C96C853A-734B-4686-9AC3-73A1DA0A9533}" dt="2023-12-07T07:28:21.104" v="2106" actId="207"/>
          <ac:spMkLst>
            <pc:docMk/>
            <pc:sldMk cId="3165444896" sldId="479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7:03.686" v="2088" actId="1076"/>
          <ac:picMkLst>
            <pc:docMk/>
            <pc:sldMk cId="3165444896" sldId="479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444836866" sldId="480"/>
        </pc:sldMkLst>
        <pc:spChg chg="mod">
          <ac:chgData name="tariu Main" userId="7d83114226db9beb" providerId="LiveId" clId="{C96C853A-734B-4686-9AC3-73A1DA0A9533}" dt="2023-12-07T07:29:02.744" v="2123" actId="207"/>
          <ac:spMkLst>
            <pc:docMk/>
            <pc:sldMk cId="3444836866" sldId="480"/>
            <ac:spMk id="9" creationId="{1837EDC2-0531-FAD8-9FD6-B4DACC204411}"/>
          </ac:spMkLst>
        </pc:spChg>
        <pc:spChg chg="add mod">
          <ac:chgData name="tariu Main" userId="7d83114226db9beb" providerId="LiveId" clId="{C96C853A-734B-4686-9AC3-73A1DA0A9533}" dt="2023-12-07T07:27:58.116" v="2105" actId="207"/>
          <ac:spMkLst>
            <pc:docMk/>
            <pc:sldMk cId="3444836866" sldId="480"/>
            <ac:spMk id="10" creationId="{F5A0D894-FF9D-3EB8-2C5B-82B30125C448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5437742" sldId="481"/>
        </pc:sldMkLst>
        <pc:spChg chg="mod">
          <ac:chgData name="tariu Main" userId="7d83114226db9beb" providerId="LiveId" clId="{C96C853A-734B-4686-9AC3-73A1DA0A9533}" dt="2023-12-07T07:28:57.625" v="2122" actId="207"/>
          <ac:spMkLst>
            <pc:docMk/>
            <pc:sldMk cId="4115437742" sldId="481"/>
            <ac:spMk id="9" creationId="{1837EDC2-0531-FAD8-9FD6-B4DACC204411}"/>
          </ac:spMkLst>
        </pc:spChg>
        <pc:spChg chg="mod">
          <ac:chgData name="tariu Main" userId="7d83114226db9beb" providerId="LiveId" clId="{C96C853A-734B-4686-9AC3-73A1DA0A9533}" dt="2023-12-07T07:28:54.165" v="2121" actId="1037"/>
          <ac:spMkLst>
            <pc:docMk/>
            <pc:sldMk cId="4115437742" sldId="481"/>
            <ac:spMk id="10" creationId="{F5A0D894-FF9D-3EB8-2C5B-82B30125C448}"/>
          </ac:spMkLst>
        </pc:spChg>
        <pc:picChg chg="mod">
          <ac:chgData name="tariu Main" userId="7d83114226db9beb" providerId="LiveId" clId="{C96C853A-734B-4686-9AC3-73A1DA0A9533}" dt="2023-12-07T07:28:35.486" v="2114" actId="1076"/>
          <ac:picMkLst>
            <pc:docMk/>
            <pc:sldMk cId="4115437742" sldId="481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017744107" sldId="482"/>
        </pc:sldMkLst>
        <pc:spChg chg="add mod">
          <ac:chgData name="tariu Main" userId="7d83114226db9beb" providerId="LiveId" clId="{C96C853A-734B-4686-9AC3-73A1DA0A9533}" dt="2023-12-07T07:29:48.484" v="2135" actId="207"/>
          <ac:spMkLst>
            <pc:docMk/>
            <pc:sldMk cId="3017744107" sldId="482"/>
            <ac:spMk id="11" creationId="{A286B317-87D7-7950-7ABA-41F716F7E050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6335615" sldId="483"/>
        </pc:sldMkLst>
        <pc:spChg chg="mod">
          <ac:chgData name="tariu Main" userId="7d83114226db9beb" providerId="LiveId" clId="{C96C853A-734B-4686-9AC3-73A1DA0A9533}" dt="2023-12-07T07:30:08.797" v="2144" actId="1035"/>
          <ac:spMkLst>
            <pc:docMk/>
            <pc:sldMk cId="4116335615" sldId="483"/>
            <ac:spMk id="11" creationId="{A286B317-87D7-7950-7ABA-41F716F7E050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425102121" sldId="484"/>
        </pc:sldMkLst>
        <pc:spChg chg="add mod">
          <ac:chgData name="tariu Main" userId="7d83114226db9beb" providerId="LiveId" clId="{C96C853A-734B-4686-9AC3-73A1DA0A9533}" dt="2023-12-07T07:32:32.684" v="2274" actId="1076"/>
          <ac:spMkLst>
            <pc:docMk/>
            <pc:sldMk cId="2425102121" sldId="484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1:02.647" v="2146" actId="1076"/>
          <ac:inkMkLst>
            <pc:docMk/>
            <pc:sldMk cId="2425102121" sldId="484"/>
            <ac:inkMk id="7" creationId="{4C2EC4CC-A644-EE98-89E6-17FA674FC559}"/>
          </ac:inkMkLst>
        </pc:ink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722551857" sldId="485"/>
        </pc:sldMkLst>
        <pc:spChg chg="mod">
          <ac:chgData name="tariu Main" userId="7d83114226db9beb" providerId="LiveId" clId="{C96C853A-734B-4686-9AC3-73A1DA0A9533}" dt="2023-12-07T07:32:56.183" v="2277" actId="20577"/>
          <ac:spMkLst>
            <pc:docMk/>
            <pc:sldMk cId="722551857" sldId="485"/>
            <ac:spMk id="6" creationId="{77DC3DF9-1B6C-B102-CC06-7BC26867CEF6}"/>
          </ac:spMkLst>
        </pc:spChg>
        <pc:spChg chg="add del mod">
          <ac:chgData name="tariu Main" userId="7d83114226db9beb" providerId="LiveId" clId="{C96C853A-734B-4686-9AC3-73A1DA0A9533}" dt="2023-12-07T07:33:38.326" v="2295" actId="207"/>
          <ac:spMkLst>
            <pc:docMk/>
            <pc:sldMk cId="722551857" sldId="485"/>
            <ac:spMk id="10" creationId="{9A238CCE-9DB2-86B4-9E04-C8EF3B2188D9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3595849" sldId="486"/>
        </pc:sldMkLst>
        <pc:spChg chg="mod">
          <ac:chgData name="tariu Main" userId="7d83114226db9beb" providerId="LiveId" clId="{C96C853A-734B-4686-9AC3-73A1DA0A9533}" dt="2023-12-07T07:34:54.509" v="2306" actId="14100"/>
          <ac:spMkLst>
            <pc:docMk/>
            <pc:sldMk cId="1063595849" sldId="486"/>
            <ac:spMk id="10" creationId="{9A238CCE-9DB2-86B4-9E04-C8EF3B2188D9}"/>
          </ac:spMkLst>
        </pc:spChg>
        <pc:picChg chg="add del">
          <ac:chgData name="tariu Main" userId="7d83114226db9beb" providerId="LiveId" clId="{C96C853A-734B-4686-9AC3-73A1DA0A9533}" dt="2023-12-07T07:34:13.587" v="2298" actId="478"/>
          <ac:picMkLst>
            <pc:docMk/>
            <pc:sldMk cId="1063595849" sldId="486"/>
            <ac:picMk id="4" creationId="{E77E8E6A-8DC7-D9D7-7B41-AAC8AA665B55}"/>
          </ac:picMkLst>
        </pc:picChg>
      </pc:sldChg>
      <pc:sldChg chg="add del">
        <pc:chgData name="tariu Main" userId="7d83114226db9beb" providerId="LiveId" clId="{C96C853A-734B-4686-9AC3-73A1DA0A9533}" dt="2023-12-07T07:34:26.084" v="2300"/>
        <pc:sldMkLst>
          <pc:docMk/>
          <pc:sldMk cId="3873845891" sldId="487"/>
        </pc:sldMkLst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4130892351" sldId="487"/>
        </pc:sldMkLst>
        <pc:spChg chg="add mod">
          <ac:chgData name="tariu Main" userId="7d83114226db9beb" providerId="LiveId" clId="{C96C853A-734B-4686-9AC3-73A1DA0A9533}" dt="2023-12-07T07:35:39.311" v="2315" actId="207"/>
          <ac:spMkLst>
            <pc:docMk/>
            <pc:sldMk cId="4130892351" sldId="487"/>
            <ac:spMk id="11" creationId="{F58137B5-2023-0FBF-2B1E-B8929831E72B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107370573" sldId="488"/>
        </pc:sldMkLst>
        <pc:spChg chg="mod">
          <ac:chgData name="tariu Main" userId="7d83114226db9beb" providerId="LiveId" clId="{C96C853A-734B-4686-9AC3-73A1DA0A9533}" dt="2023-12-07T07:35:53.323" v="2322" actId="1076"/>
          <ac:spMkLst>
            <pc:docMk/>
            <pc:sldMk cId="2107370573" sldId="488"/>
            <ac:spMk id="11" creationId="{F58137B5-2023-0FBF-2B1E-B8929831E72B}"/>
          </ac:spMkLst>
        </pc:spChg>
        <pc:spChg chg="add mod">
          <ac:chgData name="tariu Main" userId="7d83114226db9beb" providerId="LiveId" clId="{C96C853A-734B-4686-9AC3-73A1DA0A9533}" dt="2023-12-07T07:36:26.280" v="2335" actId="1076"/>
          <ac:spMkLst>
            <pc:docMk/>
            <pc:sldMk cId="2107370573" sldId="488"/>
            <ac:spMk id="12" creationId="{023B4625-39B2-FCBF-0D39-98E6654E9024}"/>
          </ac:spMkLst>
        </pc:spChg>
      </pc:sldChg>
      <pc:sldChg chg="add modTransition">
        <pc:chgData name="tariu Main" userId="7d83114226db9beb" providerId="LiveId" clId="{C96C853A-734B-4686-9AC3-73A1DA0A9533}" dt="2023-12-08T07:33:03.953" v="3352"/>
        <pc:sldMkLst>
          <pc:docMk/>
          <pc:sldMk cId="3511601257" sldId="489"/>
        </pc:sldMkLst>
      </pc:sldChg>
      <pc:sldChg chg="delSp modSp add mod modTransition">
        <pc:chgData name="tariu Main" userId="7d83114226db9beb" providerId="LiveId" clId="{C96C853A-734B-4686-9AC3-73A1DA0A9533}" dt="2023-12-08T07:33:03.953" v="3352"/>
        <pc:sldMkLst>
          <pc:docMk/>
          <pc:sldMk cId="1312333845" sldId="490"/>
        </pc:sldMkLst>
        <pc:spChg chg="del">
          <ac:chgData name="tariu Main" userId="7d83114226db9beb" providerId="LiveId" clId="{C96C853A-734B-4686-9AC3-73A1DA0A9533}" dt="2023-12-07T07:38:49.460" v="2338" actId="478"/>
          <ac:spMkLst>
            <pc:docMk/>
            <pc:sldMk cId="1312333845" sldId="490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9:01.698" v="2339" actId="1076"/>
          <ac:inkMkLst>
            <pc:docMk/>
            <pc:sldMk cId="1312333845" sldId="490"/>
            <ac:inkMk id="7" creationId="{4C2EC4CC-A644-EE98-89E6-17FA674FC559}"/>
          </ac:inkMkLst>
        </pc:ink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91840344" sldId="49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233713405" sldId="49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322470125" sldId="49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777184401" sldId="494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550247917" sldId="495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414878454" sldId="496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03170051" sldId="497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651021336" sldId="498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2476938154" sldId="499"/>
        </pc:sldMkLst>
        <pc:spChg chg="mod">
          <ac:chgData name="tariu Main" userId="7d83114226db9beb" providerId="LiveId" clId="{C96C853A-734B-4686-9AC3-73A1DA0A9533}" dt="2023-12-07T09:39:08.892" v="2353"/>
          <ac:spMkLst>
            <pc:docMk/>
            <pc:sldMk cId="2476938154" sldId="499"/>
            <ac:spMk id="2" creationId="{0119224B-FA47-8559-DF55-8900027303DB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40160037" sldId="500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863176265" sldId="50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078243117" sldId="50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2415001359" sldId="50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03288178" sldId="504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4086825640" sldId="505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201833433" sldId="506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4170716331" sldId="507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982118966" sldId="508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684766510" sldId="509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1277603524" sldId="510"/>
        </pc:sldMkLst>
        <pc:spChg chg="mod">
          <ac:chgData name="tariu Main" userId="7d83114226db9beb" providerId="LiveId" clId="{C96C853A-734B-4686-9AC3-73A1DA0A9533}" dt="2023-12-07T10:07:03.665" v="2358" actId="20577"/>
          <ac:spMkLst>
            <pc:docMk/>
            <pc:sldMk cId="1277603524" sldId="510"/>
            <ac:spMk id="2" creationId="{3A3C7BDB-B7D1-465C-9965-C0C4D79D10F4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50940324" sldId="51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627911209" sldId="512"/>
        </pc:sldMkLst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076398311" sldId="513"/>
        </pc:sldMkLst>
        <pc:spChg chg="mod">
          <ac:chgData name="tariu Main" userId="7d83114226db9beb" providerId="LiveId" clId="{C96C853A-734B-4686-9AC3-73A1DA0A9533}" dt="2023-12-07T09:38:57.336" v="2351" actId="20577"/>
          <ac:spMkLst>
            <pc:docMk/>
            <pc:sldMk cId="2076398311" sldId="513"/>
            <ac:spMk id="2" creationId="{0119224B-FA47-8559-DF55-8900027303DB}"/>
          </ac:spMkLst>
        </pc:spChg>
      </pc:sldChg>
      <pc:sldChg chg="addSp delSp modSp add mod modTransition">
        <pc:chgData name="tariu Main" userId="7d83114226db9beb" providerId="LiveId" clId="{C96C853A-734B-4686-9AC3-73A1DA0A9533}" dt="2023-12-08T18:12:42.547" v="3594" actId="207"/>
        <pc:sldMkLst>
          <pc:docMk/>
          <pc:sldMk cId="1105704616" sldId="514"/>
        </pc:sldMkLst>
        <pc:spChg chg="mod">
          <ac:chgData name="tariu Main" userId="7d83114226db9beb" providerId="LiveId" clId="{C96C853A-734B-4686-9AC3-73A1DA0A9533}" dt="2023-12-08T05:21:48.527" v="2935" actId="14100"/>
          <ac:spMkLst>
            <pc:docMk/>
            <pc:sldMk cId="1105704616" sldId="514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8T18:12:38.551" v="3593" actId="207"/>
          <ac:spMkLst>
            <pc:docMk/>
            <pc:sldMk cId="1105704616" sldId="514"/>
            <ac:spMk id="3" creationId="{B932F6AF-303C-6B85-2DC6-13994D64569A}"/>
          </ac:spMkLst>
        </pc:spChg>
        <pc:spChg chg="add mod">
          <ac:chgData name="tariu Main" userId="7d83114226db9beb" providerId="LiveId" clId="{C96C853A-734B-4686-9AC3-73A1DA0A9533}" dt="2023-12-08T18:12:42.547" v="3594" actId="207"/>
          <ac:spMkLst>
            <pc:docMk/>
            <pc:sldMk cId="1105704616" sldId="514"/>
            <ac:spMk id="4" creationId="{50ECA628-3359-9B1A-8CE1-BC548C2ABFB4}"/>
          </ac:spMkLst>
        </pc:spChg>
        <pc:spChg chg="add mod">
          <ac:chgData name="tariu Main" userId="7d83114226db9beb" providerId="LiveId" clId="{C96C853A-734B-4686-9AC3-73A1DA0A9533}" dt="2023-12-08T05:21:30.674" v="2928" actId="1037"/>
          <ac:spMkLst>
            <pc:docMk/>
            <pc:sldMk cId="1105704616" sldId="514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05:26:06.333" v="3138" actId="20577"/>
          <ac:spMkLst>
            <pc:docMk/>
            <pc:sldMk cId="1105704616" sldId="514"/>
            <ac:spMk id="9" creationId="{E64ECBE7-1F90-E41F-4FD8-8D8F0D7B08EE}"/>
          </ac:spMkLst>
        </pc:spChg>
        <pc:spChg chg="add mod">
          <ac:chgData name="tariu Main" userId="7d83114226db9beb" providerId="LiveId" clId="{C96C853A-734B-4686-9AC3-73A1DA0A9533}" dt="2023-12-07T11:46:09.578" v="2634" actId="20577"/>
          <ac:spMkLst>
            <pc:docMk/>
            <pc:sldMk cId="1105704616" sldId="514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5:25:29.057" v="3108" actId="1036"/>
          <ac:spMkLst>
            <pc:docMk/>
            <pc:sldMk cId="1105704616" sldId="514"/>
            <ac:spMk id="12" creationId="{A166895F-4C27-FEE6-1C74-FAD2F75B179D}"/>
          </ac:spMkLst>
        </pc:spChg>
        <pc:spChg chg="add mod">
          <ac:chgData name="tariu Main" userId="7d83114226db9beb" providerId="LiveId" clId="{C96C853A-734B-4686-9AC3-73A1DA0A9533}" dt="2023-12-08T05:25:47.469" v="3136" actId="1036"/>
          <ac:spMkLst>
            <pc:docMk/>
            <pc:sldMk cId="1105704616" sldId="514"/>
            <ac:spMk id="13" creationId="{894D3934-D4FA-8207-B9A3-3FBD0087EE38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4" creationId="{1DF598C1-B148-DC56-6363-DC1B054DA2C1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5" creationId="{B6692733-DF14-8E26-CA59-BECC96A10AF0}"/>
          </ac:spMkLst>
        </pc:spChg>
        <pc:spChg chg="add mod">
          <ac:chgData name="tariu Main" userId="7d83114226db9beb" providerId="LiveId" clId="{C96C853A-734B-4686-9AC3-73A1DA0A9533}" dt="2023-12-07T11:46:45.429" v="2661" actId="1076"/>
          <ac:spMkLst>
            <pc:docMk/>
            <pc:sldMk cId="1105704616" sldId="514"/>
            <ac:spMk id="16" creationId="{B7ED1FE4-6F8C-41C5-155A-FD88CCDB1405}"/>
          </ac:spMkLst>
        </pc:spChg>
        <pc:spChg chg="add mod">
          <ac:chgData name="tariu Main" userId="7d83114226db9beb" providerId="LiveId" clId="{C96C853A-734B-4686-9AC3-73A1DA0A9533}" dt="2023-12-07T11:46:58.944" v="2668" actId="20577"/>
          <ac:spMkLst>
            <pc:docMk/>
            <pc:sldMk cId="1105704616" sldId="514"/>
            <ac:spMk id="17" creationId="{E97280AE-B029-C3D7-D16D-F90AEEC219F1}"/>
          </ac:spMkLst>
        </pc:spChg>
        <pc:spChg chg="add mod">
          <ac:chgData name="tariu Main" userId="7d83114226db9beb" providerId="LiveId" clId="{C96C853A-734B-4686-9AC3-73A1DA0A9533}" dt="2023-12-07T11:47:02.421" v="2671" actId="20577"/>
          <ac:spMkLst>
            <pc:docMk/>
            <pc:sldMk cId="1105704616" sldId="514"/>
            <ac:spMk id="18" creationId="{C7CB159F-7E23-0E0D-300F-DCD969BEFC9D}"/>
          </ac:spMkLst>
        </pc:spChg>
        <pc:spChg chg="add mod">
          <ac:chgData name="tariu Main" userId="7d83114226db9beb" providerId="LiveId" clId="{C96C853A-734B-4686-9AC3-73A1DA0A9533}" dt="2023-12-07T11:47:25.857" v="2688" actId="1076"/>
          <ac:spMkLst>
            <pc:docMk/>
            <pc:sldMk cId="1105704616" sldId="514"/>
            <ac:spMk id="19" creationId="{34576FF3-C189-1BDA-B17A-C5418513F49B}"/>
          </ac:spMkLst>
        </pc:spChg>
        <pc:spChg chg="add mod">
          <ac:chgData name="tariu Main" userId="7d83114226db9beb" providerId="LiveId" clId="{C96C853A-734B-4686-9AC3-73A1DA0A9533}" dt="2023-12-07T11:47:32.927" v="2689" actId="1076"/>
          <ac:spMkLst>
            <pc:docMk/>
            <pc:sldMk cId="1105704616" sldId="514"/>
            <ac:spMk id="20" creationId="{4CF55181-D866-C836-C844-4E4792D09BD8}"/>
          </ac:spMkLst>
        </pc:spChg>
        <pc:spChg chg="add mod">
          <ac:chgData name="tariu Main" userId="7d83114226db9beb" providerId="LiveId" clId="{C96C853A-734B-4686-9AC3-73A1DA0A9533}" dt="2023-12-07T11:47:39.124" v="2691" actId="1076"/>
          <ac:spMkLst>
            <pc:docMk/>
            <pc:sldMk cId="1105704616" sldId="514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22" creationId="{06A3984D-B399-E9F9-D88A-C3D95D11165B}"/>
          </ac:spMkLst>
        </pc:spChg>
        <pc:spChg chg="add del mod">
          <ac:chgData name="tariu Main" userId="7d83114226db9beb" providerId="LiveId" clId="{C96C853A-734B-4686-9AC3-73A1DA0A9533}" dt="2023-12-07T12:18:23.777" v="2693"/>
          <ac:spMkLst>
            <pc:docMk/>
            <pc:sldMk cId="1105704616" sldId="514"/>
            <ac:spMk id="22" creationId="{3F9FA9E5-7524-1CB8-C4FF-BEAF470236C2}"/>
          </ac:spMkLst>
        </pc:spChg>
        <pc:picChg chg="add mod">
          <ac:chgData name="tariu Main" userId="7d83114226db9beb" providerId="LiveId" clId="{C96C853A-734B-4686-9AC3-73A1DA0A9533}" dt="2023-12-07T11:38:47.006" v="2489" actId="1076"/>
          <ac:picMkLst>
            <pc:docMk/>
            <pc:sldMk cId="1105704616" sldId="514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05:24:24.073" v="3048" actId="1076"/>
          <ac:picMkLst>
            <pc:docMk/>
            <pc:sldMk cId="1105704616" sldId="514"/>
            <ac:picMk id="7" creationId="{62E6DEE9-06CB-487B-8932-98D7F4A44B2E}"/>
          </ac:picMkLst>
        </pc:picChg>
        <pc:picChg chg="del mod">
          <ac:chgData name="tariu Main" userId="7d83114226db9beb" providerId="LiveId" clId="{C96C853A-734B-4686-9AC3-73A1DA0A9533}" dt="2023-12-07T10:08:00.141" v="2379" actId="478"/>
          <ac:picMkLst>
            <pc:docMk/>
            <pc:sldMk cId="1105704616" sldId="514"/>
            <ac:picMk id="7" creationId="{DC9372F5-F198-CEC1-C337-04C9595B9B13}"/>
          </ac:picMkLst>
        </pc:picChg>
        <pc:picChg chg="add mod">
          <ac:chgData name="tariu Main" userId="7d83114226db9beb" providerId="LiveId" clId="{C96C853A-734B-4686-9AC3-73A1DA0A9533}" dt="2023-12-07T11:47:17.447" v="2684" actId="1076"/>
          <ac:picMkLst>
            <pc:docMk/>
            <pc:sldMk cId="1105704616" sldId="514"/>
            <ac:picMk id="10" creationId="{DB78EE11-3864-21B3-C0DE-F5C61A4BE68A}"/>
          </ac:picMkLst>
        </pc:picChg>
        <pc:picChg chg="add del">
          <ac:chgData name="tariu Main" userId="7d83114226db9beb" providerId="LiveId" clId="{C96C853A-734B-4686-9AC3-73A1DA0A9533}" dt="2023-12-07T11:45:41.837" v="2618" actId="22"/>
          <ac:picMkLst>
            <pc:docMk/>
            <pc:sldMk cId="1105704616" sldId="514"/>
            <ac:picMk id="13" creationId="{A17DE62B-0E44-9B13-2E88-279A3198D17A}"/>
          </ac:picMkLst>
        </pc:picChg>
        <pc:picChg chg="add del">
          <ac:chgData name="tariu Main" userId="7d83114226db9beb" providerId="LiveId" clId="{C96C853A-734B-4686-9AC3-73A1DA0A9533}" dt="2023-12-07T11:45:44.417" v="2620" actId="22"/>
          <ac:picMkLst>
            <pc:docMk/>
            <pc:sldMk cId="1105704616" sldId="514"/>
            <ac:picMk id="15" creationId="{F2D78AF5-6BED-CFA0-3AC9-3E5A881E7DD7}"/>
          </ac:picMkLst>
        </pc:picChg>
      </pc:sldChg>
      <pc:sldChg chg="addSp delSp modSp add del mod modTransition">
        <pc:chgData name="tariu Main" userId="7d83114226db9beb" providerId="LiveId" clId="{C96C853A-734B-4686-9AC3-73A1DA0A9533}" dt="2023-12-08T18:43:32.124" v="3595" actId="47"/>
        <pc:sldMkLst>
          <pc:docMk/>
          <pc:sldMk cId="3897654491" sldId="515"/>
        </pc:sldMkLst>
        <pc:spChg chg="mod">
          <ac:chgData name="tariu Main" userId="7d83114226db9beb" providerId="LiveId" clId="{C96C853A-734B-4686-9AC3-73A1DA0A9533}" dt="2023-12-07T12:18:51.151" v="2738" actId="14100"/>
          <ac:spMkLst>
            <pc:docMk/>
            <pc:sldMk cId="3897654491" sldId="515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8T04:32:02.443" v="2742" actId="478"/>
          <ac:spMkLst>
            <pc:docMk/>
            <pc:sldMk cId="3897654491" sldId="515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4" creationId="{50ECA628-3359-9B1A-8CE1-BC548C2ABFB4}"/>
          </ac:spMkLst>
        </pc:spChg>
        <pc:spChg chg="add del mod">
          <ac:chgData name="tariu Main" userId="7d83114226db9beb" providerId="LiveId" clId="{C96C853A-734B-4686-9AC3-73A1DA0A9533}" dt="2023-12-08T05:17:30.658" v="2868" actId="478"/>
          <ac:spMkLst>
            <pc:docMk/>
            <pc:sldMk cId="3897654491" sldId="515"/>
            <ac:spMk id="5" creationId="{5425941C-754A-7D4E-9996-859C8E580D5C}"/>
          </ac:spMkLst>
        </pc:spChg>
        <pc:spChg chg="del">
          <ac:chgData name="tariu Main" userId="7d83114226db9beb" providerId="LiveId" clId="{C96C853A-734B-4686-9AC3-73A1DA0A9533}" dt="2023-12-08T04:31:54.405" v="2739" actId="478"/>
          <ac:spMkLst>
            <pc:docMk/>
            <pc:sldMk cId="3897654491" sldId="515"/>
            <ac:spMk id="11" creationId="{70DAF5F9-04AD-3372-B013-F7592A8F6774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1" creationId="{6EB93582-8220-089B-B82B-E3882DF4E552}"/>
          </ac:spMkLst>
        </pc:spChg>
        <pc:picChg chg="del">
          <ac:chgData name="tariu Main" userId="7d83114226db9beb" providerId="LiveId" clId="{C96C853A-734B-4686-9AC3-73A1DA0A9533}" dt="2023-12-08T04:31:56.133" v="2740" actId="478"/>
          <ac:picMkLst>
            <pc:docMk/>
            <pc:sldMk cId="3897654491" sldId="515"/>
            <ac:picMk id="6" creationId="{01E4AE9E-B04E-A387-3317-091AA1CB1E33}"/>
          </ac:picMkLst>
        </pc:picChg>
        <pc:picChg chg="mod">
          <ac:chgData name="tariu Main" userId="7d83114226db9beb" providerId="LiveId" clId="{C96C853A-734B-4686-9AC3-73A1DA0A9533}" dt="2023-12-08T05:15:16.908" v="2865" actId="1037"/>
          <ac:picMkLst>
            <pc:docMk/>
            <pc:sldMk cId="3897654491" sldId="515"/>
            <ac:picMk id="10" creationId="{DB78EE11-3864-21B3-C0DE-F5C61A4BE68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18:45:39.178" v="3735" actId="14100"/>
        <pc:sldMkLst>
          <pc:docMk/>
          <pc:sldMk cId="1086993939" sldId="516"/>
        </pc:sldMkLst>
        <pc:spChg chg="add mod">
          <ac:chgData name="tariu Main" userId="7d83114226db9beb" providerId="LiveId" clId="{C96C853A-734B-4686-9AC3-73A1DA0A9533}" dt="2023-12-08T18:45:29.322" v="3734" actId="1038"/>
          <ac:spMkLst>
            <pc:docMk/>
            <pc:sldMk cId="1086993939" sldId="516"/>
            <ac:spMk id="3" creationId="{64E61B4E-B245-3614-643D-934125E527CF}"/>
          </ac:spMkLst>
        </pc:spChg>
        <pc:spChg chg="del">
          <ac:chgData name="tariu Main" userId="7d83114226db9beb" providerId="LiveId" clId="{C96C853A-734B-4686-9AC3-73A1DA0A9533}" dt="2023-12-08T05:22:37.733" v="2950" actId="478"/>
          <ac:spMkLst>
            <pc:docMk/>
            <pc:sldMk cId="1086993939" sldId="516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05:22:19.364" v="2947" actId="14100"/>
          <ac:spMkLst>
            <pc:docMk/>
            <pc:sldMk cId="1086993939" sldId="516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05:22:35.084" v="2949" actId="478"/>
          <ac:spMkLst>
            <pc:docMk/>
            <pc:sldMk cId="1086993939" sldId="516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2" creationId="{0A75D84A-CA99-FA3B-AC50-CA530D091931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3" creationId="{9C20D4D0-B60A-B25A-F605-23BFAAEB4C13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4" creationId="{8C82EC9B-54E8-1C1F-7B99-4459FF85E437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5" creationId="{A79C8EE3-3CF7-6F00-2E6C-2FDBE440E81C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2" creationId="{FE303583-754B-C689-2C2B-AF2BFB92259F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3" creationId="{4F1DF8D8-B90F-8807-62A9-7365738B1A80}"/>
          </ac:spMkLst>
        </pc:spChg>
        <pc:picChg chg="del">
          <ac:chgData name="tariu Main" userId="7d83114226db9beb" providerId="LiveId" clId="{C96C853A-734B-4686-9AC3-73A1DA0A9533}" dt="2023-12-08T05:22:27.652" v="2948" actId="478"/>
          <ac:picMkLst>
            <pc:docMk/>
            <pc:sldMk cId="1086993939" sldId="516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18:45:39.178" v="3735" actId="14100"/>
          <ac:picMkLst>
            <pc:docMk/>
            <pc:sldMk cId="1086993939" sldId="516"/>
            <ac:picMk id="6" creationId="{71387449-BD70-DC81-058F-E422A8D8CB53}"/>
          </ac:picMkLst>
        </pc:picChg>
        <pc:picChg chg="add del mod">
          <ac:chgData name="tariu Main" userId="7d83114226db9beb" providerId="LiveId" clId="{C96C853A-734B-4686-9AC3-73A1DA0A9533}" dt="2023-12-08T05:24:01.781" v="3042" actId="478"/>
          <ac:picMkLst>
            <pc:docMk/>
            <pc:sldMk cId="1086993939" sldId="516"/>
            <ac:picMk id="7" creationId="{1990A370-49BE-5760-168F-7EAB11A48887}"/>
          </ac:picMkLst>
        </pc:picChg>
        <pc:picChg chg="add mod">
          <ac:chgData name="tariu Main" userId="7d83114226db9beb" providerId="LiveId" clId="{C96C853A-734B-4686-9AC3-73A1DA0A9533}" dt="2023-12-08T07:37:05.543" v="3560" actId="1036"/>
          <ac:picMkLst>
            <pc:docMk/>
            <pc:sldMk cId="1086993939" sldId="516"/>
            <ac:picMk id="9" creationId="{FF3DC03F-6F9B-3E6B-8624-13792360A548}"/>
          </ac:picMkLst>
        </pc:picChg>
        <pc:picChg chg="mod">
          <ac:chgData name="tariu Main" userId="7d83114226db9beb" providerId="LiveId" clId="{C96C853A-734B-4686-9AC3-73A1DA0A9533}" dt="2023-12-08T05:23:26.290" v="3036" actId="1037"/>
          <ac:picMkLst>
            <pc:docMk/>
            <pc:sldMk cId="1086993939" sldId="516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18:51:22.083" v="3927" actId="20577"/>
        <pc:sldMkLst>
          <pc:docMk/>
          <pc:sldMk cId="2805237610" sldId="517"/>
        </pc:sldMkLst>
        <pc:spChg chg="add mod">
          <ac:chgData name="tariu Main" userId="7d83114226db9beb" providerId="LiveId" clId="{C96C853A-734B-4686-9AC3-73A1DA0A9533}" dt="2023-12-08T18:45:05.159" v="3606" actId="1076"/>
          <ac:spMkLst>
            <pc:docMk/>
            <pc:sldMk cId="2805237610" sldId="517"/>
            <ac:spMk id="3" creationId="{029BDE3A-ABC2-B584-DC79-E7FE62D0F383}"/>
          </ac:spMkLst>
        </pc:spChg>
        <pc:spChg chg="del">
          <ac:chgData name="tariu Main" userId="7d83114226db9beb" providerId="LiveId" clId="{C96C853A-734B-4686-9AC3-73A1DA0A9533}" dt="2023-12-08T07:36:10.868" v="3357" actId="478"/>
          <ac:spMkLst>
            <pc:docMk/>
            <pc:sldMk cId="2805237610" sldId="517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18:51:22.083" v="3927" actId="20577"/>
          <ac:spMkLst>
            <pc:docMk/>
            <pc:sldMk cId="2805237610" sldId="517"/>
            <ac:spMk id="5" creationId="{D70E6B98-7A87-5654-2368-43C807401A6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2" creationId="{0A75D84A-CA99-FA3B-AC50-CA530D091931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3" creationId="{9C20D4D0-B60A-B25A-F605-23BFAAEB4C13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4" creationId="{8C82EC9B-54E8-1C1F-7B99-4459FF85E43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6" creationId="{B7ED1FE4-6F8C-41C5-155A-FD88CCDB1405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7" creationId="{E97280AE-B029-C3D7-D16D-F90AEEC219F1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8" creationId="{C7CB159F-7E23-0E0D-300F-DCD969BEFC9D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9" creationId="{34576FF3-C189-1BDA-B17A-C5418513F49B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0" creationId="{4CF55181-D866-C836-C844-4E4792D09BD8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1" creationId="{6EB93582-8220-089B-B82B-E3882DF4E552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2" creationId="{FE303583-754B-C689-2C2B-AF2BFB92259F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3" creationId="{4F1DF8D8-B90F-8807-62A9-7365738B1A80}"/>
          </ac:spMkLst>
        </pc:spChg>
        <pc:picChg chg="add mod">
          <ac:chgData name="tariu Main" userId="7d83114226db9beb" providerId="LiveId" clId="{C96C853A-734B-4686-9AC3-73A1DA0A9533}" dt="2023-12-08T18:44:58.941" v="3604" actId="1076"/>
          <ac:picMkLst>
            <pc:docMk/>
            <pc:sldMk cId="2805237610" sldId="517"/>
            <ac:picMk id="6" creationId="{54CDFCB7-2F1F-36AD-6226-F17CB9E4D47B}"/>
          </ac:picMkLst>
        </pc:picChg>
        <pc:picChg chg="mod">
          <ac:chgData name="tariu Main" userId="7d83114226db9beb" providerId="LiveId" clId="{C96C853A-734B-4686-9AC3-73A1DA0A9533}" dt="2023-12-08T07:37:36.251" v="3564" actId="14100"/>
          <ac:picMkLst>
            <pc:docMk/>
            <pc:sldMk cId="2805237610" sldId="517"/>
            <ac:picMk id="9" creationId="{FF3DC03F-6F9B-3E6B-8624-13792360A548}"/>
          </ac:picMkLst>
        </pc:picChg>
        <pc:picChg chg="del">
          <ac:chgData name="tariu Main" userId="7d83114226db9beb" providerId="LiveId" clId="{C96C853A-734B-4686-9AC3-73A1DA0A9533}" dt="2023-12-08T07:36:09.096" v="3356" actId="478"/>
          <ac:picMkLst>
            <pc:docMk/>
            <pc:sldMk cId="2805237610" sldId="517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18:51:12.403" v="3916" actId="20577"/>
        <pc:sldMkLst>
          <pc:docMk/>
          <pc:sldMk cId="2732104736" sldId="518"/>
        </pc:sldMkLst>
        <pc:spChg chg="del">
          <ac:chgData name="tariu Main" userId="7d83114226db9beb" providerId="LiveId" clId="{C96C853A-734B-4686-9AC3-73A1DA0A9533}" dt="2023-12-08T18:47:10.558" v="3751" actId="478"/>
          <ac:spMkLst>
            <pc:docMk/>
            <pc:sldMk cId="2732104736" sldId="518"/>
            <ac:spMk id="3" creationId="{029BDE3A-ABC2-B584-DC79-E7FE62D0F383}"/>
          </ac:spMkLst>
        </pc:spChg>
        <pc:spChg chg="mod">
          <ac:chgData name="tariu Main" userId="7d83114226db9beb" providerId="LiveId" clId="{C96C853A-734B-4686-9AC3-73A1DA0A9533}" dt="2023-12-08T18:51:12.403" v="3916" actId="20577"/>
          <ac:spMkLst>
            <pc:docMk/>
            <pc:sldMk cId="2732104736" sldId="518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2" creationId="{0A75D84A-CA99-FA3B-AC50-CA530D091931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3" creationId="{9C20D4D0-B60A-B25A-F605-23BFAAEB4C13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4" creationId="{8C82EC9B-54E8-1C1F-7B99-4459FF85E437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22" creationId="{FE303583-754B-C689-2C2B-AF2BFB92259F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23" creationId="{4F1DF8D8-B90F-8807-62A9-7365738B1A80}"/>
          </ac:spMkLst>
        </pc:spChg>
        <pc:picChg chg="del mod">
          <ac:chgData name="tariu Main" userId="7d83114226db9beb" providerId="LiveId" clId="{C96C853A-734B-4686-9AC3-73A1DA0A9533}" dt="2023-12-08T18:47:07.558" v="3750" actId="478"/>
          <ac:picMkLst>
            <pc:docMk/>
            <pc:sldMk cId="2732104736" sldId="518"/>
            <ac:picMk id="6" creationId="{54CDFCB7-2F1F-36AD-6226-F17CB9E4D47B}"/>
          </ac:picMkLst>
        </pc:picChg>
        <pc:picChg chg="add mod">
          <ac:chgData name="tariu Main" userId="7d83114226db9beb" providerId="LiveId" clId="{C96C853A-734B-4686-9AC3-73A1DA0A9533}" dt="2023-12-08T18:48:02.476" v="3807" actId="1037"/>
          <ac:picMkLst>
            <pc:docMk/>
            <pc:sldMk cId="2732104736" sldId="518"/>
            <ac:picMk id="7" creationId="{B4EEF588-A4DD-EA89-FE14-84FA387DA4D1}"/>
          </ac:picMkLst>
        </pc:picChg>
        <pc:picChg chg="del">
          <ac:chgData name="tariu Main" userId="7d83114226db9beb" providerId="LiveId" clId="{C96C853A-734B-4686-9AC3-73A1DA0A9533}" dt="2023-12-08T18:46:30.511" v="3737" actId="478"/>
          <ac:picMkLst>
            <pc:docMk/>
            <pc:sldMk cId="2732104736" sldId="518"/>
            <ac:picMk id="9" creationId="{FF3DC03F-6F9B-3E6B-8624-13792360A548}"/>
          </ac:picMkLst>
        </pc:picChg>
        <pc:picChg chg="add mod">
          <ac:chgData name="tariu Main" userId="7d83114226db9beb" providerId="LiveId" clId="{C96C853A-734B-4686-9AC3-73A1DA0A9533}" dt="2023-12-08T18:47:17.647" v="3753" actId="14100"/>
          <ac:picMkLst>
            <pc:docMk/>
            <pc:sldMk cId="2732104736" sldId="518"/>
            <ac:picMk id="11" creationId="{5DEAE089-443B-2136-F32F-35C0C3FBA877}"/>
          </ac:picMkLst>
        </pc:picChg>
        <pc:picChg chg="add mod modCrop">
          <ac:chgData name="tariu Main" userId="7d83114226db9beb" providerId="LiveId" clId="{C96C853A-734B-4686-9AC3-73A1DA0A9533}" dt="2023-12-08T18:48:36.917" v="3810" actId="1076"/>
          <ac:picMkLst>
            <pc:docMk/>
            <pc:sldMk cId="2732104736" sldId="518"/>
            <ac:picMk id="16" creationId="{3FEA0783-D361-862E-EBD4-DE70957174F4}"/>
          </ac:picMkLst>
        </pc:picChg>
      </pc:sldChg>
      <pc:sldChg chg="addSp modSp add mod">
        <pc:chgData name="tariu Main" userId="7d83114226db9beb" providerId="LiveId" clId="{C96C853A-734B-4686-9AC3-73A1DA0A9533}" dt="2023-12-08T18:51:01.715" v="3909" actId="20577"/>
        <pc:sldMkLst>
          <pc:docMk/>
          <pc:sldMk cId="2171134813" sldId="519"/>
        </pc:sldMkLst>
        <pc:spChg chg="mod">
          <ac:chgData name="tariu Main" userId="7d83114226db9beb" providerId="LiveId" clId="{C96C853A-734B-4686-9AC3-73A1DA0A9533}" dt="2023-12-08T18:51:01.715" v="3909" actId="20577"/>
          <ac:spMkLst>
            <pc:docMk/>
            <pc:sldMk cId="2171134813" sldId="519"/>
            <ac:spMk id="5" creationId="{D70E6B98-7A87-5654-2368-43C807401A67}"/>
          </ac:spMkLst>
        </pc:spChg>
        <pc:picChg chg="add mod">
          <ac:chgData name="tariu Main" userId="7d83114226db9beb" providerId="LiveId" clId="{C96C853A-734B-4686-9AC3-73A1DA0A9533}" dt="2023-12-08T18:49:07.979" v="3842" actId="1037"/>
          <ac:picMkLst>
            <pc:docMk/>
            <pc:sldMk cId="2171134813" sldId="519"/>
            <ac:picMk id="4" creationId="{7092D471-CD13-2EB3-2435-BD543559C3CF}"/>
          </ac:picMkLst>
        </pc:picChg>
        <pc:picChg chg="mod">
          <ac:chgData name="tariu Main" userId="7d83114226db9beb" providerId="LiveId" clId="{C96C853A-734B-4686-9AC3-73A1DA0A9533}" dt="2023-12-08T18:49:18.990" v="3844" actId="1038"/>
          <ac:picMkLst>
            <pc:docMk/>
            <pc:sldMk cId="2171134813" sldId="519"/>
            <ac:picMk id="11" creationId="{5DEAE089-443B-2136-F32F-35C0C3FBA877}"/>
          </ac:picMkLst>
        </pc:picChg>
        <pc:picChg chg="mod">
          <ac:chgData name="tariu Main" userId="7d83114226db9beb" providerId="LiveId" clId="{C96C853A-734B-4686-9AC3-73A1DA0A9533}" dt="2023-12-08T18:49:23.363" v="3845" actId="1076"/>
          <ac:picMkLst>
            <pc:docMk/>
            <pc:sldMk cId="2171134813" sldId="519"/>
            <ac:picMk id="16" creationId="{3FEA0783-D361-862E-EBD4-DE70957174F4}"/>
          </ac:picMkLst>
        </pc:picChg>
      </pc:sldChg>
      <pc:sldChg chg="addSp delSp modSp add mod">
        <pc:chgData name="tariu Main" userId="7d83114226db9beb" providerId="LiveId" clId="{C96C853A-734B-4686-9AC3-73A1DA0A9533}" dt="2023-12-08T18:52:24.574" v="3940" actId="478"/>
        <pc:sldMkLst>
          <pc:docMk/>
          <pc:sldMk cId="410021888" sldId="520"/>
        </pc:sldMkLst>
        <pc:spChg chg="mod">
          <ac:chgData name="tariu Main" userId="7d83114226db9beb" providerId="LiveId" clId="{C96C853A-734B-4686-9AC3-73A1DA0A9533}" dt="2023-12-08T18:50:53.043" v="3902" actId="20577"/>
          <ac:spMkLst>
            <pc:docMk/>
            <pc:sldMk cId="410021888" sldId="520"/>
            <ac:spMk id="5" creationId="{D70E6B98-7A87-5654-2368-43C807401A67}"/>
          </ac:spMkLst>
        </pc:spChg>
        <pc:picChg chg="del">
          <ac:chgData name="tariu Main" userId="7d83114226db9beb" providerId="LiveId" clId="{C96C853A-734B-4686-9AC3-73A1DA0A9533}" dt="2023-12-08T18:51:51.512" v="3931" actId="478"/>
          <ac:picMkLst>
            <pc:docMk/>
            <pc:sldMk cId="410021888" sldId="520"/>
            <ac:picMk id="4" creationId="{7092D471-CD13-2EB3-2435-BD543559C3CF}"/>
          </ac:picMkLst>
        </pc:picChg>
        <pc:picChg chg="add del mod">
          <ac:chgData name="tariu Main" userId="7d83114226db9beb" providerId="LiveId" clId="{C96C853A-734B-4686-9AC3-73A1DA0A9533}" dt="2023-12-08T18:50:26.044" v="3848" actId="478"/>
          <ac:picMkLst>
            <pc:docMk/>
            <pc:sldMk cId="410021888" sldId="520"/>
            <ac:picMk id="6" creationId="{8A29BDF1-33B8-7071-E6E4-99A17A2CC75C}"/>
          </ac:picMkLst>
        </pc:picChg>
        <pc:picChg chg="del">
          <ac:chgData name="tariu Main" userId="7d83114226db9beb" providerId="LiveId" clId="{C96C853A-734B-4686-9AC3-73A1DA0A9533}" dt="2023-12-08T18:51:49.471" v="3930" actId="478"/>
          <ac:picMkLst>
            <pc:docMk/>
            <pc:sldMk cId="410021888" sldId="520"/>
            <ac:picMk id="7" creationId="{B4EEF588-A4DD-EA89-FE14-84FA387DA4D1}"/>
          </ac:picMkLst>
        </pc:picChg>
        <pc:picChg chg="add mod">
          <ac:chgData name="tariu Main" userId="7d83114226db9beb" providerId="LiveId" clId="{C96C853A-734B-4686-9AC3-73A1DA0A9533}" dt="2023-12-08T18:51:59.172" v="3934" actId="14100"/>
          <ac:picMkLst>
            <pc:docMk/>
            <pc:sldMk cId="410021888" sldId="520"/>
            <ac:picMk id="10" creationId="{21F6F886-8752-4A1C-BDD8-CC65D22771B5}"/>
          </ac:picMkLst>
        </pc:picChg>
        <pc:picChg chg="del">
          <ac:chgData name="tariu Main" userId="7d83114226db9beb" providerId="LiveId" clId="{C96C853A-734B-4686-9AC3-73A1DA0A9533}" dt="2023-12-08T18:51:47.657" v="3929" actId="478"/>
          <ac:picMkLst>
            <pc:docMk/>
            <pc:sldMk cId="410021888" sldId="520"/>
            <ac:picMk id="11" creationId="{5DEAE089-443B-2136-F32F-35C0C3FBA877}"/>
          </ac:picMkLst>
        </pc:picChg>
        <pc:picChg chg="add del mod">
          <ac:chgData name="tariu Main" userId="7d83114226db9beb" providerId="LiveId" clId="{C96C853A-734B-4686-9AC3-73A1DA0A9533}" dt="2023-12-08T18:52:05.923" v="3936" actId="478"/>
          <ac:picMkLst>
            <pc:docMk/>
            <pc:sldMk cId="410021888" sldId="520"/>
            <ac:picMk id="13" creationId="{A33825A9-05A4-FBB2-2043-FD9499E13E53}"/>
          </ac:picMkLst>
        </pc:picChg>
        <pc:picChg chg="add del mod">
          <ac:chgData name="tariu Main" userId="7d83114226db9beb" providerId="LiveId" clId="{C96C853A-734B-4686-9AC3-73A1DA0A9533}" dt="2023-12-08T18:52:24.574" v="3940" actId="478"/>
          <ac:picMkLst>
            <pc:docMk/>
            <pc:sldMk cId="410021888" sldId="520"/>
            <ac:picMk id="15" creationId="{2B456DEE-31B1-D91B-BCDA-135C73D9F32E}"/>
          </ac:picMkLst>
        </pc:picChg>
        <pc:picChg chg="del">
          <ac:chgData name="tariu Main" userId="7d83114226db9beb" providerId="LiveId" clId="{C96C853A-734B-4686-9AC3-73A1DA0A9533}" dt="2023-12-08T18:51:53.192" v="3932" actId="478"/>
          <ac:picMkLst>
            <pc:docMk/>
            <pc:sldMk cId="410021888" sldId="520"/>
            <ac:picMk id="16" creationId="{3FEA0783-D361-862E-EBD4-DE70957174F4}"/>
          </ac:picMkLst>
        </pc:picChg>
      </pc:sldChg>
      <pc:sldChg chg="addSp delSp modSp add mod">
        <pc:chgData name="tariu Main" userId="7d83114226db9beb" providerId="LiveId" clId="{C96C853A-734B-4686-9AC3-73A1DA0A9533}" dt="2023-12-08T18:55:31.630" v="4074" actId="20577"/>
        <pc:sldMkLst>
          <pc:docMk/>
          <pc:sldMk cId="3196984259" sldId="521"/>
        </pc:sldMkLst>
        <pc:spChg chg="mod">
          <ac:chgData name="tariu Main" userId="7d83114226db9beb" providerId="LiveId" clId="{C96C853A-734B-4686-9AC3-73A1DA0A9533}" dt="2023-12-08T18:52:53.226" v="3954" actId="20577"/>
          <ac:spMkLst>
            <pc:docMk/>
            <pc:sldMk cId="3196984259" sldId="521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18:54:02.869" v="3986" actId="1076"/>
          <ac:spMkLst>
            <pc:docMk/>
            <pc:sldMk cId="3196984259" sldId="521"/>
            <ac:spMk id="6" creationId="{FCE285CF-9539-C8C5-41B3-196B662DC808}"/>
          </ac:spMkLst>
        </pc:spChg>
        <pc:spChg chg="add mod">
          <ac:chgData name="tariu Main" userId="7d83114226db9beb" providerId="LiveId" clId="{C96C853A-734B-4686-9AC3-73A1DA0A9533}" dt="2023-12-08T18:55:31.630" v="4074" actId="20577"/>
          <ac:spMkLst>
            <pc:docMk/>
            <pc:sldMk cId="3196984259" sldId="521"/>
            <ac:spMk id="7" creationId="{95E579FC-1353-E3B2-CF1F-17D122509181}"/>
          </ac:spMkLst>
        </pc:spChg>
        <pc:picChg chg="add mod">
          <ac:chgData name="tariu Main" userId="7d83114226db9beb" providerId="LiveId" clId="{C96C853A-734B-4686-9AC3-73A1DA0A9533}" dt="2023-12-08T18:53:25.526" v="3962" actId="1076"/>
          <ac:picMkLst>
            <pc:docMk/>
            <pc:sldMk cId="3196984259" sldId="521"/>
            <ac:picMk id="4" creationId="{A439B3A5-0A34-8CDB-9A8D-EDAE73017C03}"/>
          </ac:picMkLst>
        </pc:picChg>
        <pc:picChg chg="del">
          <ac:chgData name="tariu Main" userId="7d83114226db9beb" providerId="LiveId" clId="{C96C853A-734B-4686-9AC3-73A1DA0A9533}" dt="2023-12-08T18:52:56.087" v="3955" actId="478"/>
          <ac:picMkLst>
            <pc:docMk/>
            <pc:sldMk cId="3196984259" sldId="521"/>
            <ac:picMk id="10" creationId="{21F6F886-8752-4A1C-BDD8-CC65D22771B5}"/>
          </ac:picMkLst>
        </pc:picChg>
        <pc:picChg chg="add mod">
          <ac:chgData name="tariu Main" userId="7d83114226db9beb" providerId="LiveId" clId="{C96C853A-734B-4686-9AC3-73A1DA0A9533}" dt="2023-12-08T18:54:40.684" v="4022" actId="1076"/>
          <ac:picMkLst>
            <pc:docMk/>
            <pc:sldMk cId="3196984259" sldId="521"/>
            <ac:picMk id="11" creationId="{58B187B6-BA5A-FE03-D354-0931B59C5A1B}"/>
          </ac:picMkLst>
        </pc:picChg>
      </pc:sldChg>
      <pc:sldChg chg="addSp delSp modSp add mod">
        <pc:chgData name="tariu Main" userId="7d83114226db9beb" providerId="LiveId" clId="{C96C853A-734B-4686-9AC3-73A1DA0A9533}" dt="2023-12-08T18:59:18.466" v="4267" actId="1076"/>
        <pc:sldMkLst>
          <pc:docMk/>
          <pc:sldMk cId="3207003992" sldId="522"/>
        </pc:sldMkLst>
        <pc:spChg chg="mod">
          <ac:chgData name="tariu Main" userId="7d83114226db9beb" providerId="LiveId" clId="{C96C853A-734B-4686-9AC3-73A1DA0A9533}" dt="2023-12-08T18:55:01.579" v="4044" actId="20577"/>
          <ac:spMkLst>
            <pc:docMk/>
            <pc:sldMk cId="3207003992" sldId="522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55:17.913" v="4045" actId="478"/>
          <ac:spMkLst>
            <pc:docMk/>
            <pc:sldMk cId="3207003992" sldId="522"/>
            <ac:spMk id="6" creationId="{FCE285CF-9539-C8C5-41B3-196B662DC808}"/>
          </ac:spMkLst>
        </pc:spChg>
        <pc:spChg chg="del mod">
          <ac:chgData name="tariu Main" userId="7d83114226db9beb" providerId="LiveId" clId="{C96C853A-734B-4686-9AC3-73A1DA0A9533}" dt="2023-12-08T18:56:15.650" v="4164" actId="478"/>
          <ac:spMkLst>
            <pc:docMk/>
            <pc:sldMk cId="3207003992" sldId="522"/>
            <ac:spMk id="7" creationId="{95E579FC-1353-E3B2-CF1F-17D122509181}"/>
          </ac:spMkLst>
        </pc:spChg>
        <pc:spChg chg="add mod">
          <ac:chgData name="tariu Main" userId="7d83114226db9beb" providerId="LiveId" clId="{C96C853A-734B-4686-9AC3-73A1DA0A9533}" dt="2023-12-08T18:57:05.016" v="4211" actId="1076"/>
          <ac:spMkLst>
            <pc:docMk/>
            <pc:sldMk cId="3207003992" sldId="522"/>
            <ac:spMk id="10" creationId="{09434628-56D4-E7FE-7298-2B6E2C0E86ED}"/>
          </ac:spMkLst>
        </pc:spChg>
        <pc:spChg chg="add mod">
          <ac:chgData name="tariu Main" userId="7d83114226db9beb" providerId="LiveId" clId="{C96C853A-734B-4686-9AC3-73A1DA0A9533}" dt="2023-12-08T18:57:19.747" v="4230" actId="20577"/>
          <ac:spMkLst>
            <pc:docMk/>
            <pc:sldMk cId="3207003992" sldId="522"/>
            <ac:spMk id="12" creationId="{4004DD03-8CF4-2042-DA83-2C2F0A61E4F9}"/>
          </ac:spMkLst>
        </pc:spChg>
        <pc:picChg chg="mod">
          <ac:chgData name="tariu Main" userId="7d83114226db9beb" providerId="LiveId" clId="{C96C853A-734B-4686-9AC3-73A1DA0A9533}" dt="2023-12-08T18:56:18.962" v="4182" actId="1036"/>
          <ac:picMkLst>
            <pc:docMk/>
            <pc:sldMk cId="3207003992" sldId="522"/>
            <ac:picMk id="4" creationId="{A439B3A5-0A34-8CDB-9A8D-EDAE73017C03}"/>
          </ac:picMkLst>
        </pc:picChg>
        <pc:picChg chg="add mod">
          <ac:chgData name="tariu Main" userId="7d83114226db9beb" providerId="LiveId" clId="{C96C853A-734B-4686-9AC3-73A1DA0A9533}" dt="2023-12-08T18:56:40.835" v="4191" actId="1076"/>
          <ac:picMkLst>
            <pc:docMk/>
            <pc:sldMk cId="3207003992" sldId="522"/>
            <ac:picMk id="9" creationId="{3E730F72-61E8-D610-0FB7-49C2B1AE5069}"/>
          </ac:picMkLst>
        </pc:picChg>
        <pc:picChg chg="del">
          <ac:chgData name="tariu Main" userId="7d83114226db9beb" providerId="LiveId" clId="{C96C853A-734B-4686-9AC3-73A1DA0A9533}" dt="2023-12-08T18:56:26.578" v="4183" actId="478"/>
          <ac:picMkLst>
            <pc:docMk/>
            <pc:sldMk cId="3207003992" sldId="522"/>
            <ac:picMk id="11" creationId="{58B187B6-BA5A-FE03-D354-0931B59C5A1B}"/>
          </ac:picMkLst>
        </pc:picChg>
        <pc:picChg chg="add mod">
          <ac:chgData name="tariu Main" userId="7d83114226db9beb" providerId="LiveId" clId="{C96C853A-734B-4686-9AC3-73A1DA0A9533}" dt="2023-12-08T18:59:15.265" v="4266" actId="1076"/>
          <ac:picMkLst>
            <pc:docMk/>
            <pc:sldMk cId="3207003992" sldId="522"/>
            <ac:picMk id="18" creationId="{D46DD2CD-4B2B-AFB3-E84F-BDB7B015AA37}"/>
          </ac:picMkLst>
        </pc:picChg>
        <pc:picChg chg="add mod">
          <ac:chgData name="tariu Main" userId="7d83114226db9beb" providerId="LiveId" clId="{C96C853A-734B-4686-9AC3-73A1DA0A9533}" dt="2023-12-08T18:59:18.466" v="4267" actId="1076"/>
          <ac:picMkLst>
            <pc:docMk/>
            <pc:sldMk cId="3207003992" sldId="522"/>
            <ac:picMk id="19" creationId="{DC5B2206-22FB-1683-FB6D-7EFF19346AF2}"/>
          </ac:picMkLst>
        </pc:picChg>
        <pc:cxnChg chg="add mod">
          <ac:chgData name="tariu Main" userId="7d83114226db9beb" providerId="LiveId" clId="{C96C853A-734B-4686-9AC3-73A1DA0A9533}" dt="2023-12-08T18:57:31.021" v="4233" actId="14100"/>
          <ac:cxnSpMkLst>
            <pc:docMk/>
            <pc:sldMk cId="3207003992" sldId="522"/>
            <ac:cxnSpMk id="14" creationId="{16FD07A1-898C-779A-43E0-CFFEB586E35A}"/>
          </ac:cxnSpMkLst>
        </pc:cxnChg>
        <pc:cxnChg chg="add mod">
          <ac:chgData name="tariu Main" userId="7d83114226db9beb" providerId="LiveId" clId="{C96C853A-734B-4686-9AC3-73A1DA0A9533}" dt="2023-12-08T18:57:37.919" v="4236" actId="14100"/>
          <ac:cxnSpMkLst>
            <pc:docMk/>
            <pc:sldMk cId="3207003992" sldId="522"/>
            <ac:cxnSpMk id="16" creationId="{A89C4B31-462D-9157-F1F4-23CF9E5FAB7D}"/>
          </ac:cxnSpMkLst>
        </pc:cxnChg>
      </pc:sldChg>
      <pc:sldChg chg="addSp delSp modSp add mod">
        <pc:chgData name="tariu Main" userId="7d83114226db9beb" providerId="LiveId" clId="{C96C853A-734B-4686-9AC3-73A1DA0A9533}" dt="2023-12-08T19:01:53.915" v="4354" actId="1036"/>
        <pc:sldMkLst>
          <pc:docMk/>
          <pc:sldMk cId="322601460" sldId="523"/>
        </pc:sldMkLst>
        <pc:spChg chg="mod">
          <ac:chgData name="tariu Main" userId="7d83114226db9beb" providerId="LiveId" clId="{C96C853A-734B-4686-9AC3-73A1DA0A9533}" dt="2023-12-08T18:58:27.857" v="4251" actId="20577"/>
          <ac:spMkLst>
            <pc:docMk/>
            <pc:sldMk cId="322601460" sldId="523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58:41.586" v="4253" actId="478"/>
          <ac:spMkLst>
            <pc:docMk/>
            <pc:sldMk cId="322601460" sldId="523"/>
            <ac:spMk id="10" creationId="{09434628-56D4-E7FE-7298-2B6E2C0E86ED}"/>
          </ac:spMkLst>
        </pc:spChg>
        <pc:spChg chg="del">
          <ac:chgData name="tariu Main" userId="7d83114226db9beb" providerId="LiveId" clId="{C96C853A-734B-4686-9AC3-73A1DA0A9533}" dt="2023-12-08T18:58:41.586" v="4253" actId="478"/>
          <ac:spMkLst>
            <pc:docMk/>
            <pc:sldMk cId="322601460" sldId="523"/>
            <ac:spMk id="12" creationId="{4004DD03-8CF4-2042-DA83-2C2F0A61E4F9}"/>
          </ac:spMkLst>
        </pc:spChg>
        <pc:spChg chg="add del mod">
          <ac:chgData name="tariu Main" userId="7d83114226db9beb" providerId="LiveId" clId="{C96C853A-734B-4686-9AC3-73A1DA0A9533}" dt="2023-12-08T19:01:25.250" v="4303" actId="478"/>
          <ac:spMkLst>
            <pc:docMk/>
            <pc:sldMk cId="322601460" sldId="523"/>
            <ac:spMk id="13" creationId="{6E76DFAB-1378-E13B-85B5-B9C5177DFD55}"/>
          </ac:spMkLst>
        </pc:spChg>
        <pc:picChg chg="add del mod">
          <ac:chgData name="tariu Main" userId="7d83114226db9beb" providerId="LiveId" clId="{C96C853A-734B-4686-9AC3-73A1DA0A9533}" dt="2023-12-08T19:01:23.093" v="4302" actId="478"/>
          <ac:picMkLst>
            <pc:docMk/>
            <pc:sldMk cId="322601460" sldId="523"/>
            <ac:picMk id="6" creationId="{3C7A0A0C-7A0F-8B73-DB52-D2C62446052B}"/>
          </ac:picMkLst>
        </pc:picChg>
        <pc:picChg chg="del">
          <ac:chgData name="tariu Main" userId="7d83114226db9beb" providerId="LiveId" clId="{C96C853A-734B-4686-9AC3-73A1DA0A9533}" dt="2023-12-08T18:58:38.926" v="4252" actId="478"/>
          <ac:picMkLst>
            <pc:docMk/>
            <pc:sldMk cId="322601460" sldId="523"/>
            <ac:picMk id="9" creationId="{3E730F72-61E8-D610-0FB7-49C2B1AE5069}"/>
          </ac:picMkLst>
        </pc:picChg>
        <pc:picChg chg="add mod">
          <ac:chgData name="tariu Main" userId="7d83114226db9beb" providerId="LiveId" clId="{C96C853A-734B-4686-9AC3-73A1DA0A9533}" dt="2023-12-08T19:01:31.312" v="4336" actId="1035"/>
          <ac:picMkLst>
            <pc:docMk/>
            <pc:sldMk cId="322601460" sldId="523"/>
            <ac:picMk id="11" creationId="{E9B2AB48-87DA-8668-90F3-BD6C44CAA20C}"/>
          </ac:picMkLst>
        </pc:picChg>
        <pc:picChg chg="add mod">
          <ac:chgData name="tariu Main" userId="7d83114226db9beb" providerId="LiveId" clId="{C96C853A-734B-4686-9AC3-73A1DA0A9533}" dt="2023-12-08T19:01:53.915" v="4354" actId="1036"/>
          <ac:picMkLst>
            <pc:docMk/>
            <pc:sldMk cId="322601460" sldId="523"/>
            <ac:picMk id="17" creationId="{7626B5A4-C139-7DB1-9F1E-89C2A292278E}"/>
          </ac:picMkLst>
        </pc:picChg>
        <pc:cxnChg chg="del">
          <ac:chgData name="tariu Main" userId="7d83114226db9beb" providerId="LiveId" clId="{C96C853A-734B-4686-9AC3-73A1DA0A9533}" dt="2023-12-08T18:58:41.586" v="4253" actId="478"/>
          <ac:cxnSpMkLst>
            <pc:docMk/>
            <pc:sldMk cId="322601460" sldId="523"/>
            <ac:cxnSpMk id="14" creationId="{16FD07A1-898C-779A-43E0-CFFEB586E35A}"/>
          </ac:cxnSpMkLst>
        </pc:cxnChg>
        <pc:cxnChg chg="del">
          <ac:chgData name="tariu Main" userId="7d83114226db9beb" providerId="LiveId" clId="{C96C853A-734B-4686-9AC3-73A1DA0A9533}" dt="2023-12-08T18:58:41.586" v="4253" actId="478"/>
          <ac:cxnSpMkLst>
            <pc:docMk/>
            <pc:sldMk cId="322601460" sldId="523"/>
            <ac:cxnSpMk id="16" creationId="{A89C4B31-462D-9157-F1F4-23CF9E5FAB7D}"/>
          </ac:cxnSpMkLst>
        </pc:cxnChg>
      </pc:sldChg>
      <pc:sldMasterChg chg="modTransition modSldLayout">
        <pc:chgData name="tariu Main" userId="7d83114226db9beb" providerId="LiveId" clId="{C96C853A-734B-4686-9AC3-73A1DA0A9533}" dt="2023-12-08T07:33:03.953" v="3352"/>
        <pc:sldMasterMkLst>
          <pc:docMk/>
          <pc:sldMasterMk cId="3446197306" sldId="2147483733"/>
        </pc:sldMasterMkLst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564276924" sldId="214748373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862530048" sldId="214748373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61000241" sldId="214748373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20813611" sldId="214748373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549253533" sldId="214748373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292733074" sldId="214748374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907610444" sldId="2147483742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406699229" sldId="2147483743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88015766" sldId="2147483744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796646785" sldId="214748374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655466873" sldId="214748374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49278826" sldId="214748374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420658599" sldId="214748374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37611767" sldId="214748374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1554462633" sldId="214748375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58976830" sldId="214748375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483D4B-C83C-4B58-AA97-126E2CBD9871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2023/12/9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A37D618-A509-45FA-BF4A-D91C4E3B7021}" type="datetime1">
              <a:rPr lang="ja-JP" altLang="en-US" smtClean="0"/>
              <a:pPr/>
              <a:t>2023/12/9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D0EDF81-139F-488C-872B-4720FBA6BF98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975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2653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8018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8278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9085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5966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2508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5192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0698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3989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987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1487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0334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9940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12193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9750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7857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80814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91897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8820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7670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90910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18656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75632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8634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82586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88466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44926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72670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55740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24425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2914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86208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92752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72038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98894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42368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0360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53020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38703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44561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49981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913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78195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12313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67133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1308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53506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29804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96351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814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39662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3602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7221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03969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78471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9225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98571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5132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4654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061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3101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対象の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2" name="コンテンツ プレースホルダー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2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8" name="図プレースホルダー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8" name="テキスト プレースホルダー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9" name="テキスト プレースホルダー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グラフィック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rtlCol="0" anchor="b"/>
          <a:lstStyle>
            <a:lvl1pPr>
              <a:defRPr sz="32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28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 dirty="0"/>
              <a:t>アイコンをクリックして画像を追加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4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図プレースホルダー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3" name="図プレースホルダー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図プレースホルダー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0" name="図プレースホルダー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グ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コンテンツ プレースホルダー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枚の写真付きの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5" name="図プレースホルダー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タイトルをここに入力</a:t>
            </a:r>
          </a:p>
        </p:txBody>
      </p:sp>
      <p:sp>
        <p:nvSpPr>
          <p:cNvPr id="18" name="サブタイトル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サブタイトル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:図形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チー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図プレースホルダー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2" name="図プレースホルダー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3" name="図プレースホルダー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4" name="図プレースホルダー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5" name="図プレースホルダー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61" name="テキスト プレースホルダー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2" name="テキスト プレースホルダー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3" name="テキスト プレースホルダー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4" name="テキスト プレースホルダー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5" name="テキスト プレースホルダー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6" name="テキスト プレースホルダー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7" name="テキスト プレースホルダー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8" name="テキスト プレースホルダー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9" name="テキスト プレースホルダー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70" name="テキスト プレースホルダー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i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.xml"/><Relationship Id="rId4" Type="http://schemas.openxmlformats.org/officeDocument/2006/relationships/image" Target="../media/image1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2.xml"/><Relationship Id="rId4" Type="http://schemas.openxmlformats.org/officeDocument/2006/relationships/image" Target="../media/image1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3.xml"/><Relationship Id="rId4" Type="http://schemas.openxmlformats.org/officeDocument/2006/relationships/image" Target="../media/image1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4.xml"/><Relationship Id="rId4" Type="http://schemas.openxmlformats.org/officeDocument/2006/relationships/image" Target="../media/image1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5.xml"/><Relationship Id="rId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6.xml"/><Relationship Id="rId4" Type="http://schemas.openxmlformats.org/officeDocument/2006/relationships/image" Target="../media/image1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7.xml"/><Relationship Id="rId4" Type="http://schemas.openxmlformats.org/officeDocument/2006/relationships/image" Target="../media/image1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8.xml"/><Relationship Id="rId4" Type="http://schemas.openxmlformats.org/officeDocument/2006/relationships/image" Target="../media/image1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9.xml"/><Relationship Id="rId4" Type="http://schemas.openxmlformats.org/officeDocument/2006/relationships/image" Target="../media/image1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0.xml"/><Relationship Id="rId4" Type="http://schemas.openxmlformats.org/officeDocument/2006/relationships/image" Target="../media/image1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1.xml"/><Relationship Id="rId4" Type="http://schemas.openxmlformats.org/officeDocument/2006/relationships/image" Target="../media/image1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2.xml"/><Relationship Id="rId4" Type="http://schemas.openxmlformats.org/officeDocument/2006/relationships/image" Target="../media/image1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3.xml"/><Relationship Id="rId4" Type="http://schemas.openxmlformats.org/officeDocument/2006/relationships/image" Target="../media/image1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4.xml"/><Relationship Id="rId4" Type="http://schemas.openxmlformats.org/officeDocument/2006/relationships/image" Target="../media/image18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5.xml"/><Relationship Id="rId4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6.xml"/><Relationship Id="rId4" Type="http://schemas.openxmlformats.org/officeDocument/2006/relationships/image" Target="../media/image1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7.xml"/><Relationship Id="rId4" Type="http://schemas.openxmlformats.org/officeDocument/2006/relationships/image" Target="../media/image1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8.xml"/><Relationship Id="rId4" Type="http://schemas.openxmlformats.org/officeDocument/2006/relationships/image" Target="../media/image1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JPG"/><Relationship Id="rId4" Type="http://schemas.openxmlformats.org/officeDocument/2006/relationships/image" Target="../media/image40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JPG"/><Relationship Id="rId5" Type="http://schemas.openxmlformats.org/officeDocument/2006/relationships/image" Target="../media/image38.JPG"/><Relationship Id="rId4" Type="http://schemas.openxmlformats.org/officeDocument/2006/relationships/image" Target="../media/image40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210" y="1137375"/>
            <a:ext cx="7188424" cy="4583247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手計算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ニューラルネットワーク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入門①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4C746A2-932C-6E18-D276-EF36F79D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552" y="1540333"/>
            <a:ext cx="4570671" cy="4429794"/>
          </a:xfrm>
          <a:prstGeom prst="rect">
            <a:avLst/>
          </a:prstGeom>
          <a:effectLst>
            <a:softEdge rad="330200"/>
          </a:effectLst>
        </p:spPr>
      </p:pic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パーセプトロン</a:t>
            </a:r>
            <a:br>
              <a:rPr kumimoji="1" lang="en-US" altLang="ja-JP" dirty="0"/>
            </a:br>
            <a:r>
              <a:rPr kumimoji="1" lang="en-US" altLang="ja-JP" sz="2400" dirty="0"/>
              <a:t>iPad</a:t>
            </a:r>
            <a:r>
              <a:rPr kumimoji="1" lang="ja-JP" altLang="en-US" sz="2400" dirty="0"/>
              <a:t>のご準備を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10</a:t>
            </a:fld>
            <a:endParaRPr lang="ja-JP" altLang="en-US" noProof="0"/>
          </a:p>
        </p:txBody>
      </p:sp>
      <p:pic>
        <p:nvPicPr>
          <p:cNvPr id="4" name="グラフィックス 3" descr="教師 単色塗りつぶし">
            <a:extLst>
              <a:ext uri="{FF2B5EF4-FFF2-40B4-BE49-F238E27FC236}">
                <a16:creationId xmlns:a16="http://schemas.microsoft.com/office/drawing/2014/main" id="{EB44C9D8-5995-B100-F2CD-A2DCB00FB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6782" y="33382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2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B3CA05C5-A7D6-D405-89FB-022BA3F23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2113"/>
            <a:ext cx="12192000" cy="37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11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簡単な関数の設計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73AC3151-457D-EE8B-CF3D-94416388B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343" y="1487279"/>
            <a:ext cx="6703314" cy="526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08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簡単な関数の設計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4CBAE4D8-0850-D161-E7E7-B4AC6D46F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89" y="1690688"/>
            <a:ext cx="6374007" cy="50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51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簡単な関数の設計　問題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40AA5911-6DF6-4A8B-FF71-56248305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937" y="1690688"/>
            <a:ext cx="6834759" cy="516610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C43010F-B4E4-0162-924C-A5DC3F0A7DDB}"/>
              </a:ext>
            </a:extLst>
          </p:cNvPr>
          <p:cNvSpPr/>
          <p:nvPr/>
        </p:nvSpPr>
        <p:spPr>
          <a:xfrm>
            <a:off x="6920816" y="2837298"/>
            <a:ext cx="1554480" cy="512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DD1A20C-9DB6-6B5E-8672-D993B0F48DBA}"/>
              </a:ext>
            </a:extLst>
          </p:cNvPr>
          <p:cNvSpPr/>
          <p:nvPr/>
        </p:nvSpPr>
        <p:spPr>
          <a:xfrm>
            <a:off x="7415255" y="5637304"/>
            <a:ext cx="1060041" cy="512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151257B-B55A-EECF-59B3-03A487DE7CC0}"/>
              </a:ext>
            </a:extLst>
          </p:cNvPr>
          <p:cNvSpPr/>
          <p:nvPr/>
        </p:nvSpPr>
        <p:spPr>
          <a:xfrm>
            <a:off x="6954543" y="6149368"/>
            <a:ext cx="1060041" cy="512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806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簡単な関数の設計　解答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40AA5911-6DF6-4A8B-FF71-56248305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937" y="1690688"/>
            <a:ext cx="6834759" cy="516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45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7D531848-6DA3-5B73-9950-9CA83767D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2675"/>
            <a:ext cx="12192000" cy="450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96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バイアスの導入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512DCC17-B330-8D25-0E1F-86CF2765A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029"/>
            <a:ext cx="12192000" cy="40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8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バイアスの導入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 descr="テキスト, 手紙&#10;&#10;自動的に生成された説明">
            <a:extLst>
              <a:ext uri="{FF2B5EF4-FFF2-40B4-BE49-F238E27FC236}">
                <a16:creationId xmlns:a16="http://schemas.microsoft.com/office/drawing/2014/main" id="{5C45E749-981F-8448-F364-AA46EE240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7736"/>
            <a:ext cx="12192000" cy="372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44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線形分離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37C4AB73-A619-BE43-6412-1B23B7C8F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2180"/>
            <a:ext cx="12192000" cy="437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98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dirty="0"/>
              <a:t>予定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50BF973-5F29-E605-7F13-33FAAAF78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5149000" cy="5568696"/>
          </a:xfrm>
        </p:spPr>
        <p:txBody>
          <a:bodyPr/>
          <a:lstStyle/>
          <a:p>
            <a:r>
              <a:rPr lang="ja-JP" altLang="en-US" dirty="0"/>
              <a:t>第１回　理論</a:t>
            </a:r>
            <a:endParaRPr lang="en-US" altLang="ja-JP" dirty="0"/>
          </a:p>
          <a:p>
            <a:r>
              <a:rPr lang="ja-JP" altLang="en-US" dirty="0"/>
              <a:t>第２回　実装</a:t>
            </a:r>
            <a:endParaRPr lang="en-US" altLang="ja-JP" dirty="0"/>
          </a:p>
          <a:p>
            <a:r>
              <a:rPr lang="ja-JP" altLang="en-US" dirty="0"/>
              <a:t>第３回　実験</a:t>
            </a:r>
            <a:endParaRPr lang="en-US" altLang="ja-JP" dirty="0"/>
          </a:p>
          <a:p>
            <a:r>
              <a:rPr lang="ja-JP" altLang="en-US" dirty="0"/>
              <a:t>第４回</a:t>
            </a:r>
            <a:endParaRPr lang="en-US" altLang="ja-JP" dirty="0"/>
          </a:p>
          <a:p>
            <a:r>
              <a:rPr lang="ja-JP" altLang="en-US" dirty="0"/>
              <a:t>第５回</a:t>
            </a:r>
            <a:endParaRPr lang="en-US" altLang="ja-JP" dirty="0"/>
          </a:p>
          <a:p>
            <a:endParaRPr lang="en-US" altLang="ja-JP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2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8195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限界</a:t>
            </a:r>
            <a:r>
              <a:rPr lang="ja-JP" altLang="en-US" dirty="0"/>
              <a:t>　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非線形分離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0F105897-E044-B25D-31E0-CB54C367F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7036"/>
            <a:ext cx="12192000" cy="37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16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非線形分離</a:t>
            </a:r>
            <a:r>
              <a:rPr lang="ja-JP" altLang="en-US" dirty="0"/>
              <a:t>　多層パーセプトロン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9FAAC6C4-BBF8-46A1-29BB-72A8552B2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2574"/>
            <a:ext cx="12192000" cy="480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09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多層パーセプトロンで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の設計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83252045-F4BD-1F92-3C5D-C91EF3B34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" y="1846146"/>
            <a:ext cx="9863328" cy="50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9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多層パーセプトロンで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の設計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53" y="1889672"/>
            <a:ext cx="11005894" cy="446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17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多層パーセプトロンで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の設計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09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4EB85E1-4645-E8F2-815E-C7A062DAA772}"/>
              </a:ext>
            </a:extLst>
          </p:cNvPr>
          <p:cNvSpPr txBox="1"/>
          <p:nvPr/>
        </p:nvSpPr>
        <p:spPr>
          <a:xfrm>
            <a:off x="12282892" y="3877835"/>
            <a:ext cx="1143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-0.3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521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37EDC2-0531-FAD8-9FD6-B4DACC204411}"/>
              </a:ext>
            </a:extLst>
          </p:cNvPr>
          <p:cNvSpPr txBox="1"/>
          <p:nvPr/>
        </p:nvSpPr>
        <p:spPr>
          <a:xfrm>
            <a:off x="10072362" y="3918755"/>
            <a:ext cx="1143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-0.3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31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37EDC2-0531-FAD8-9FD6-B4DACC204411}"/>
              </a:ext>
            </a:extLst>
          </p:cNvPr>
          <p:cNvSpPr txBox="1"/>
          <p:nvPr/>
        </p:nvSpPr>
        <p:spPr>
          <a:xfrm>
            <a:off x="10540032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444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37EDC2-0531-FAD8-9FD6-B4DACC204411}"/>
              </a:ext>
            </a:extLst>
          </p:cNvPr>
          <p:cNvSpPr txBox="1"/>
          <p:nvPr/>
        </p:nvSpPr>
        <p:spPr>
          <a:xfrm>
            <a:off x="10540032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5A0D894-FF9D-3EB8-2C5B-82B30125C448}"/>
              </a:ext>
            </a:extLst>
          </p:cNvPr>
          <p:cNvSpPr txBox="1"/>
          <p:nvPr/>
        </p:nvSpPr>
        <p:spPr>
          <a:xfrm>
            <a:off x="10366982" y="4767836"/>
            <a:ext cx="813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92D050"/>
                </a:solidFill>
              </a:rPr>
              <a:t>0.7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836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37EDC2-0531-FAD8-9FD6-B4DACC204411}"/>
              </a:ext>
            </a:extLst>
          </p:cNvPr>
          <p:cNvSpPr txBox="1"/>
          <p:nvPr/>
        </p:nvSpPr>
        <p:spPr>
          <a:xfrm>
            <a:off x="10540032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5A0D894-FF9D-3EB8-2C5B-82B30125C448}"/>
              </a:ext>
            </a:extLst>
          </p:cNvPr>
          <p:cNvSpPr txBox="1"/>
          <p:nvPr/>
        </p:nvSpPr>
        <p:spPr>
          <a:xfrm>
            <a:off x="10574004" y="4767836"/>
            <a:ext cx="46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92D050"/>
                </a:solidFill>
              </a:rPr>
              <a:t>1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437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勇者のイラスト">
            <a:extLst>
              <a:ext uri="{FF2B5EF4-FFF2-40B4-BE49-F238E27FC236}">
                <a16:creationId xmlns:a16="http://schemas.microsoft.com/office/drawing/2014/main" id="{56C454E9-11C0-946D-C17C-D4799229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047" y="251052"/>
            <a:ext cx="4886978" cy="63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円形 6">
            <a:extLst>
              <a:ext uri="{FF2B5EF4-FFF2-40B4-BE49-F238E27FC236}">
                <a16:creationId xmlns:a16="http://schemas.microsoft.com/office/drawing/2014/main" id="{BA183BEC-BFB4-FD0F-68C0-1B542696CA5C}"/>
              </a:ext>
            </a:extLst>
          </p:cNvPr>
          <p:cNvSpPr/>
          <p:nvPr/>
        </p:nvSpPr>
        <p:spPr>
          <a:xfrm>
            <a:off x="666428" y="2913681"/>
            <a:ext cx="5636402" cy="3442669"/>
          </a:xfrm>
          <a:prstGeom prst="wedgeEllipseCallout">
            <a:avLst>
              <a:gd name="adj1" fmla="val 61398"/>
              <a:gd name="adj2" fmla="val -459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789DE07-AF0A-4F53-FEBD-76514CDD6603}"/>
              </a:ext>
            </a:extLst>
          </p:cNvPr>
          <p:cNvSpPr txBox="1">
            <a:spLocks/>
          </p:cNvSpPr>
          <p:nvPr/>
        </p:nvSpPr>
        <p:spPr>
          <a:xfrm>
            <a:off x="1204687" y="3644824"/>
            <a:ext cx="5184874" cy="2197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</a:rPr>
              <a:t>ニューラルネットワーク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ja-JP" altLang="en-US" dirty="0">
                <a:solidFill>
                  <a:schemeClr val="bg1"/>
                </a:solidFill>
              </a:rPr>
              <a:t>を完全に理解したい</a:t>
            </a:r>
          </a:p>
        </p:txBody>
      </p:sp>
    </p:spTree>
    <p:extLst>
      <p:ext uri="{BB962C8B-B14F-4D97-AF65-F5344CB8AC3E}">
        <p14:creationId xmlns:p14="http://schemas.microsoft.com/office/powerpoint/2010/main" val="97015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37EDC2-0531-FAD8-9FD6-B4DACC204411}"/>
              </a:ext>
            </a:extLst>
          </p:cNvPr>
          <p:cNvSpPr txBox="1"/>
          <p:nvPr/>
        </p:nvSpPr>
        <p:spPr>
          <a:xfrm>
            <a:off x="10540032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5A0D894-FF9D-3EB8-2C5B-82B30125C448}"/>
              </a:ext>
            </a:extLst>
          </p:cNvPr>
          <p:cNvSpPr txBox="1"/>
          <p:nvPr/>
        </p:nvSpPr>
        <p:spPr>
          <a:xfrm>
            <a:off x="10574004" y="4767836"/>
            <a:ext cx="46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92D050"/>
                </a:solidFill>
              </a:rPr>
              <a:t>1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286B317-87D7-7950-7ABA-41F716F7E050}"/>
              </a:ext>
            </a:extLst>
          </p:cNvPr>
          <p:cNvSpPr txBox="1"/>
          <p:nvPr/>
        </p:nvSpPr>
        <p:spPr>
          <a:xfrm>
            <a:off x="10993614" y="3922845"/>
            <a:ext cx="1224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FF0000"/>
                </a:solidFill>
              </a:rPr>
              <a:t>-0.2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744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37EDC2-0531-FAD8-9FD6-B4DACC204411}"/>
              </a:ext>
            </a:extLst>
          </p:cNvPr>
          <p:cNvSpPr txBox="1"/>
          <p:nvPr/>
        </p:nvSpPr>
        <p:spPr>
          <a:xfrm>
            <a:off x="10540032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5A0D894-FF9D-3EB8-2C5B-82B30125C448}"/>
              </a:ext>
            </a:extLst>
          </p:cNvPr>
          <p:cNvSpPr txBox="1"/>
          <p:nvPr/>
        </p:nvSpPr>
        <p:spPr>
          <a:xfrm>
            <a:off x="10574004" y="4767836"/>
            <a:ext cx="46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92D050"/>
                </a:solidFill>
              </a:rPr>
              <a:t>1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286B317-87D7-7950-7ABA-41F716F7E050}"/>
              </a:ext>
            </a:extLst>
          </p:cNvPr>
          <p:cNvSpPr txBox="1"/>
          <p:nvPr/>
        </p:nvSpPr>
        <p:spPr>
          <a:xfrm>
            <a:off x="11353800" y="3908557"/>
            <a:ext cx="559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FF0000"/>
                </a:solidFill>
              </a:rPr>
              <a:t>0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335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確認②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60438" y="4548551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438" y="4440911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4256964" y="5521146"/>
            <a:ext cx="3301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XOR</a:t>
            </a:r>
            <a:r>
              <a:rPr kumimoji="1" lang="ja-JP" altLang="en-US" dirty="0"/>
              <a:t>を構成する各関数が</a:t>
            </a:r>
            <a:endParaRPr kumimoji="1" lang="en-US" altLang="ja-JP" dirty="0"/>
          </a:p>
          <a:p>
            <a:r>
              <a:rPr kumimoji="1" lang="en-US" altLang="ja-JP" dirty="0"/>
              <a:t>x1,x2</a:t>
            </a:r>
            <a:r>
              <a:rPr kumimoji="1" lang="ja-JP" altLang="en-US" dirty="0"/>
              <a:t>に関して対称なので</a:t>
            </a:r>
            <a:endParaRPr kumimoji="1" lang="en-US" altLang="ja-JP" dirty="0"/>
          </a:p>
          <a:p>
            <a:r>
              <a:rPr kumimoji="1" lang="en-US" altLang="ja-JP" dirty="0"/>
              <a:t>(1,0)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(0,1)</a:t>
            </a:r>
            <a:r>
              <a:rPr kumimoji="1" lang="ja-JP" altLang="en-US" dirty="0"/>
              <a:t>の結果は等しい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5102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確認②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60438" y="4548551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438" y="4440911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4256964" y="5521146"/>
            <a:ext cx="3301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XOR</a:t>
            </a:r>
            <a:r>
              <a:rPr kumimoji="1" lang="ja-JP" altLang="en-US" dirty="0"/>
              <a:t>を構成する各関数が</a:t>
            </a:r>
            <a:endParaRPr kumimoji="1" lang="en-US" altLang="ja-JP" dirty="0"/>
          </a:p>
          <a:p>
            <a:r>
              <a:rPr kumimoji="1" lang="en-US" altLang="ja-JP" dirty="0"/>
              <a:t>x1,x2</a:t>
            </a:r>
            <a:r>
              <a:rPr kumimoji="1" lang="ja-JP" altLang="en-US" dirty="0"/>
              <a:t>に関して対称なので</a:t>
            </a:r>
            <a:endParaRPr kumimoji="1" lang="en-US" altLang="ja-JP" dirty="0"/>
          </a:p>
          <a:p>
            <a:r>
              <a:rPr kumimoji="1" lang="en-US" altLang="ja-JP" dirty="0"/>
              <a:t>(1,0)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(0,1)</a:t>
            </a:r>
            <a:r>
              <a:rPr kumimoji="1" lang="ja-JP" altLang="en-US" dirty="0"/>
              <a:t>の結果は等しい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38CCE-9DB2-86B4-9E04-C8EF3B2188D9}"/>
              </a:ext>
            </a:extLst>
          </p:cNvPr>
          <p:cNvSpPr txBox="1"/>
          <p:nvPr/>
        </p:nvSpPr>
        <p:spPr>
          <a:xfrm>
            <a:off x="10369413" y="3907393"/>
            <a:ext cx="1062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0.2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551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確認②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60438" y="4548551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438" y="4440911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4256964" y="5521146"/>
            <a:ext cx="3301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XOR</a:t>
            </a:r>
            <a:r>
              <a:rPr kumimoji="1" lang="ja-JP" altLang="en-US" dirty="0"/>
              <a:t>を構成する各関数が</a:t>
            </a:r>
            <a:endParaRPr kumimoji="1" lang="en-US" altLang="ja-JP" dirty="0"/>
          </a:p>
          <a:p>
            <a:r>
              <a:rPr kumimoji="1" lang="en-US" altLang="ja-JP" dirty="0"/>
              <a:t>x1,x2</a:t>
            </a:r>
            <a:r>
              <a:rPr kumimoji="1" lang="ja-JP" altLang="en-US" dirty="0"/>
              <a:t>に関して対称なので</a:t>
            </a:r>
            <a:endParaRPr kumimoji="1" lang="en-US" altLang="ja-JP" dirty="0"/>
          </a:p>
          <a:p>
            <a:r>
              <a:rPr kumimoji="1" lang="en-US" altLang="ja-JP" dirty="0"/>
              <a:t>(1,0)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(0,1)</a:t>
            </a:r>
            <a:r>
              <a:rPr kumimoji="1" lang="ja-JP" altLang="en-US" dirty="0"/>
              <a:t>の結果は等しい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38CCE-9DB2-86B4-9E04-C8EF3B2188D9}"/>
              </a:ext>
            </a:extLst>
          </p:cNvPr>
          <p:cNvSpPr txBox="1"/>
          <p:nvPr/>
        </p:nvSpPr>
        <p:spPr>
          <a:xfrm>
            <a:off x="10543917" y="3939695"/>
            <a:ext cx="46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595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確認②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60438" y="4548551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438" y="4440911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4256964" y="5521146"/>
            <a:ext cx="3301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XOR</a:t>
            </a:r>
            <a:r>
              <a:rPr kumimoji="1" lang="ja-JP" altLang="en-US" dirty="0"/>
              <a:t>を構成する各関数が</a:t>
            </a:r>
            <a:endParaRPr kumimoji="1" lang="en-US" altLang="ja-JP" dirty="0"/>
          </a:p>
          <a:p>
            <a:r>
              <a:rPr kumimoji="1" lang="en-US" altLang="ja-JP" dirty="0"/>
              <a:t>x1,x2</a:t>
            </a:r>
            <a:r>
              <a:rPr kumimoji="1" lang="ja-JP" altLang="en-US" dirty="0"/>
              <a:t>に関して対称なので</a:t>
            </a:r>
            <a:endParaRPr kumimoji="1" lang="en-US" altLang="ja-JP" dirty="0"/>
          </a:p>
          <a:p>
            <a:r>
              <a:rPr kumimoji="1" lang="en-US" altLang="ja-JP" dirty="0"/>
              <a:t>(1,0)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(0,1)</a:t>
            </a:r>
            <a:r>
              <a:rPr kumimoji="1" lang="ja-JP" altLang="en-US" dirty="0"/>
              <a:t>の結果は等しい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38CCE-9DB2-86B4-9E04-C8EF3B2188D9}"/>
              </a:ext>
            </a:extLst>
          </p:cNvPr>
          <p:cNvSpPr txBox="1"/>
          <p:nvPr/>
        </p:nvSpPr>
        <p:spPr>
          <a:xfrm>
            <a:off x="10543917" y="3939695"/>
            <a:ext cx="46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58137B5-2023-0FBF-2B1E-B8929831E72B}"/>
              </a:ext>
            </a:extLst>
          </p:cNvPr>
          <p:cNvSpPr txBox="1"/>
          <p:nvPr/>
        </p:nvSpPr>
        <p:spPr>
          <a:xfrm>
            <a:off x="10310081" y="4706281"/>
            <a:ext cx="976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92D050"/>
                </a:solidFill>
              </a:rPr>
              <a:t>0.2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892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確認②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60438" y="4548551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438" y="4440911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4256964" y="5521146"/>
            <a:ext cx="3301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XOR</a:t>
            </a:r>
            <a:r>
              <a:rPr kumimoji="1" lang="ja-JP" altLang="en-US" dirty="0"/>
              <a:t>を構成する各関数が</a:t>
            </a:r>
            <a:endParaRPr kumimoji="1" lang="en-US" altLang="ja-JP" dirty="0"/>
          </a:p>
          <a:p>
            <a:r>
              <a:rPr kumimoji="1" lang="en-US" altLang="ja-JP" dirty="0"/>
              <a:t>x1,x2</a:t>
            </a:r>
            <a:r>
              <a:rPr kumimoji="1" lang="ja-JP" altLang="en-US" dirty="0"/>
              <a:t>に関して対称なので</a:t>
            </a:r>
            <a:endParaRPr kumimoji="1" lang="en-US" altLang="ja-JP" dirty="0"/>
          </a:p>
          <a:p>
            <a:r>
              <a:rPr kumimoji="1" lang="en-US" altLang="ja-JP" dirty="0"/>
              <a:t>(1,0)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(0,1)</a:t>
            </a:r>
            <a:r>
              <a:rPr kumimoji="1" lang="ja-JP" altLang="en-US" dirty="0"/>
              <a:t>の結果は等しい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38CCE-9DB2-86B4-9E04-C8EF3B2188D9}"/>
              </a:ext>
            </a:extLst>
          </p:cNvPr>
          <p:cNvSpPr txBox="1"/>
          <p:nvPr/>
        </p:nvSpPr>
        <p:spPr>
          <a:xfrm>
            <a:off x="10543917" y="3939695"/>
            <a:ext cx="46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58137B5-2023-0FBF-2B1E-B8929831E72B}"/>
              </a:ext>
            </a:extLst>
          </p:cNvPr>
          <p:cNvSpPr txBox="1"/>
          <p:nvPr/>
        </p:nvSpPr>
        <p:spPr>
          <a:xfrm>
            <a:off x="10543917" y="4706281"/>
            <a:ext cx="537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92D050"/>
                </a:solidFill>
              </a:rPr>
              <a:t>1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23B4625-39B2-FCBF-0D39-98E6654E9024}"/>
              </a:ext>
            </a:extLst>
          </p:cNvPr>
          <p:cNvSpPr txBox="1"/>
          <p:nvPr/>
        </p:nvSpPr>
        <p:spPr>
          <a:xfrm>
            <a:off x="11134059" y="3890543"/>
            <a:ext cx="9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FF0000"/>
                </a:solidFill>
              </a:rPr>
              <a:t>0.3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370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確認②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60438" y="4548551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438" y="4440911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4256964" y="5521146"/>
            <a:ext cx="3301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XOR</a:t>
            </a:r>
            <a:r>
              <a:rPr kumimoji="1" lang="ja-JP" altLang="en-US" dirty="0"/>
              <a:t>を構成する各関数が</a:t>
            </a:r>
            <a:endParaRPr kumimoji="1" lang="en-US" altLang="ja-JP" dirty="0"/>
          </a:p>
          <a:p>
            <a:r>
              <a:rPr kumimoji="1" lang="en-US" altLang="ja-JP" dirty="0"/>
              <a:t>x1,x2</a:t>
            </a:r>
            <a:r>
              <a:rPr kumimoji="1" lang="ja-JP" altLang="en-US" dirty="0"/>
              <a:t>に関して対称なので</a:t>
            </a:r>
            <a:endParaRPr kumimoji="1" lang="en-US" altLang="ja-JP" dirty="0"/>
          </a:p>
          <a:p>
            <a:r>
              <a:rPr kumimoji="1" lang="en-US" altLang="ja-JP" dirty="0"/>
              <a:t>(1,0)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(0,1)</a:t>
            </a:r>
            <a:r>
              <a:rPr kumimoji="1" lang="ja-JP" altLang="en-US" dirty="0"/>
              <a:t>の結果は等しい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38CCE-9DB2-86B4-9E04-C8EF3B2188D9}"/>
              </a:ext>
            </a:extLst>
          </p:cNvPr>
          <p:cNvSpPr txBox="1"/>
          <p:nvPr/>
        </p:nvSpPr>
        <p:spPr>
          <a:xfrm>
            <a:off x="10543917" y="3939695"/>
            <a:ext cx="46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58137B5-2023-0FBF-2B1E-B8929831E72B}"/>
              </a:ext>
            </a:extLst>
          </p:cNvPr>
          <p:cNvSpPr txBox="1"/>
          <p:nvPr/>
        </p:nvSpPr>
        <p:spPr>
          <a:xfrm>
            <a:off x="10543917" y="4706281"/>
            <a:ext cx="537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92D050"/>
                </a:solidFill>
              </a:rPr>
              <a:t>1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23B4625-39B2-FCBF-0D39-98E6654E9024}"/>
              </a:ext>
            </a:extLst>
          </p:cNvPr>
          <p:cNvSpPr txBox="1"/>
          <p:nvPr/>
        </p:nvSpPr>
        <p:spPr>
          <a:xfrm>
            <a:off x="11353799" y="3922845"/>
            <a:ext cx="46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FF0000"/>
                </a:solidFill>
              </a:rPr>
              <a:t>1</a:t>
            </a:r>
            <a:endParaRPr kumimoji="1" lang="ja-JP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601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74398" y="5881760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398" y="5774120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EEC444-632B-979B-FC8C-AA0D79632DCA}"/>
              </a:ext>
            </a:extLst>
          </p:cNvPr>
          <p:cNvSpPr txBox="1"/>
          <p:nvPr/>
        </p:nvSpPr>
        <p:spPr>
          <a:xfrm>
            <a:off x="10389412" y="3922845"/>
            <a:ext cx="920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0.2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33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74398" y="5881760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398" y="5774120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EEC444-632B-979B-FC8C-AA0D79632DCA}"/>
              </a:ext>
            </a:extLst>
          </p:cNvPr>
          <p:cNvSpPr txBox="1"/>
          <p:nvPr/>
        </p:nvSpPr>
        <p:spPr>
          <a:xfrm>
            <a:off x="10544066" y="3929825"/>
            <a:ext cx="555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840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勇者のイラスト">
            <a:extLst>
              <a:ext uri="{FF2B5EF4-FFF2-40B4-BE49-F238E27FC236}">
                <a16:creationId xmlns:a16="http://schemas.microsoft.com/office/drawing/2014/main" id="{56C454E9-11C0-946D-C17C-D4799229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047" y="251052"/>
            <a:ext cx="4886978" cy="63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タイトル 1">
            <a:extLst>
              <a:ext uri="{FF2B5EF4-FFF2-40B4-BE49-F238E27FC236}">
                <a16:creationId xmlns:a16="http://schemas.microsoft.com/office/drawing/2014/main" id="{B789DE07-AF0A-4F53-FEBD-76514CDD6603}"/>
              </a:ext>
            </a:extLst>
          </p:cNvPr>
          <p:cNvSpPr txBox="1">
            <a:spLocks/>
          </p:cNvSpPr>
          <p:nvPr/>
        </p:nvSpPr>
        <p:spPr>
          <a:xfrm>
            <a:off x="1204687" y="3644824"/>
            <a:ext cx="5184874" cy="2197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</a:rPr>
              <a:t>ニューラルネットワーク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ja-JP" altLang="en-US" dirty="0">
                <a:solidFill>
                  <a:schemeClr val="bg1"/>
                </a:solidFill>
              </a:rPr>
              <a:t>を理解したい</a:t>
            </a:r>
          </a:p>
        </p:txBody>
      </p:sp>
      <p:sp>
        <p:nvSpPr>
          <p:cNvPr id="2" name="コンテンツ プレースホルダー 3">
            <a:extLst>
              <a:ext uri="{FF2B5EF4-FFF2-40B4-BE49-F238E27FC236}">
                <a16:creationId xmlns:a16="http://schemas.microsoft.com/office/drawing/2014/main" id="{83B99065-A09F-06DB-818C-51C88D1B0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505327"/>
            <a:ext cx="9783685" cy="37779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sz="3200" dirty="0"/>
              <a:t>python</a:t>
            </a:r>
            <a:r>
              <a:rPr lang="ja-JP" altLang="en-US" sz="3200" dirty="0"/>
              <a:t>のライブラリ使うだけ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なんとなく理論は知ってるけど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結局呪文を呪文になってしまってる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引数やパラメータの説明を聞いても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多分理解できない（自分が）</a:t>
            </a:r>
            <a:endParaRPr lang="en-US" altLang="ja-JP" sz="3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CED9E3-BA6F-7D57-A805-6F48419FB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75" y="4283243"/>
            <a:ext cx="8882076" cy="248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86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74398" y="5881760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398" y="5774120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EEC444-632B-979B-FC8C-AA0D79632DCA}"/>
              </a:ext>
            </a:extLst>
          </p:cNvPr>
          <p:cNvSpPr txBox="1"/>
          <p:nvPr/>
        </p:nvSpPr>
        <p:spPr>
          <a:xfrm>
            <a:off x="10544066" y="3929825"/>
            <a:ext cx="555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65BB8FC-ABDB-72E5-A06F-F23958038E68}"/>
              </a:ext>
            </a:extLst>
          </p:cNvPr>
          <p:cNvSpPr txBox="1"/>
          <p:nvPr/>
        </p:nvSpPr>
        <p:spPr>
          <a:xfrm>
            <a:off x="10244463" y="4706281"/>
            <a:ext cx="1154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92D050"/>
                </a:solidFill>
              </a:rPr>
              <a:t>-0.3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713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74398" y="5881760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398" y="5774120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EEC444-632B-979B-FC8C-AA0D79632DCA}"/>
              </a:ext>
            </a:extLst>
          </p:cNvPr>
          <p:cNvSpPr txBox="1"/>
          <p:nvPr/>
        </p:nvSpPr>
        <p:spPr>
          <a:xfrm>
            <a:off x="10544066" y="3929825"/>
            <a:ext cx="555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65BB8FC-ABDB-72E5-A06F-F23958038E68}"/>
              </a:ext>
            </a:extLst>
          </p:cNvPr>
          <p:cNvSpPr txBox="1"/>
          <p:nvPr/>
        </p:nvSpPr>
        <p:spPr>
          <a:xfrm>
            <a:off x="10544066" y="4706281"/>
            <a:ext cx="855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92D050"/>
                </a:solidFill>
              </a:rPr>
              <a:t>0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736D936-8507-6C44-9B3F-82E97DF73079}"/>
              </a:ext>
            </a:extLst>
          </p:cNvPr>
          <p:cNvSpPr txBox="1"/>
          <p:nvPr/>
        </p:nvSpPr>
        <p:spPr>
          <a:xfrm>
            <a:off x="11020281" y="3884267"/>
            <a:ext cx="1179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FF0000"/>
                </a:solidFill>
              </a:rPr>
              <a:t>-0.2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470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74398" y="5881760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398" y="5774120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EEC444-632B-979B-FC8C-AA0D79632DCA}"/>
              </a:ext>
            </a:extLst>
          </p:cNvPr>
          <p:cNvSpPr txBox="1"/>
          <p:nvPr/>
        </p:nvSpPr>
        <p:spPr>
          <a:xfrm>
            <a:off x="10544066" y="3929825"/>
            <a:ext cx="555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65BB8FC-ABDB-72E5-A06F-F23958038E68}"/>
              </a:ext>
            </a:extLst>
          </p:cNvPr>
          <p:cNvSpPr txBox="1"/>
          <p:nvPr/>
        </p:nvSpPr>
        <p:spPr>
          <a:xfrm>
            <a:off x="10544066" y="4706281"/>
            <a:ext cx="855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92D050"/>
                </a:solidFill>
              </a:rPr>
              <a:t>0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736D936-8507-6C44-9B3F-82E97DF73079}"/>
              </a:ext>
            </a:extLst>
          </p:cNvPr>
          <p:cNvSpPr txBox="1"/>
          <p:nvPr/>
        </p:nvSpPr>
        <p:spPr>
          <a:xfrm>
            <a:off x="11344388" y="3905699"/>
            <a:ext cx="568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FF0000"/>
                </a:solidFill>
              </a:rPr>
              <a:t>0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184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4E68BBE2-A442-2782-7DD0-C732E324D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479" y="0"/>
            <a:ext cx="5575610" cy="6858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9DE1268-E43E-3736-7F08-91E5D8E91C85}"/>
              </a:ext>
            </a:extLst>
          </p:cNvPr>
          <p:cNvSpPr txBox="1"/>
          <p:nvPr/>
        </p:nvSpPr>
        <p:spPr>
          <a:xfrm>
            <a:off x="516783" y="3383426"/>
            <a:ext cx="67009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問題</a:t>
            </a:r>
            <a:endParaRPr kumimoji="1" lang="en-US" altLang="ja-JP" sz="3600" dirty="0"/>
          </a:p>
          <a:p>
            <a:r>
              <a:rPr kumimoji="1" lang="ja-JP" altLang="en-US" sz="3600" dirty="0"/>
              <a:t>次の点群を</a:t>
            </a:r>
            <a:endParaRPr kumimoji="1" lang="en-US" altLang="ja-JP" sz="3600" dirty="0"/>
          </a:p>
          <a:p>
            <a:r>
              <a:rPr kumimoji="1" lang="ja-JP" altLang="en-US" sz="3600" dirty="0"/>
              <a:t>非線形分離する</a:t>
            </a:r>
            <a:endParaRPr kumimoji="1" lang="en-US" altLang="ja-JP" sz="3600" dirty="0"/>
          </a:p>
          <a:p>
            <a:r>
              <a:rPr kumimoji="1" lang="ja-JP" altLang="en-US" sz="3600" dirty="0"/>
              <a:t>多層パーセプトロンを設計せよ</a:t>
            </a:r>
            <a:endParaRPr kumimoji="1" lang="en-US" altLang="ja-JP" sz="3600" dirty="0"/>
          </a:p>
          <a:p>
            <a:r>
              <a:rPr kumimoji="1" lang="ja-JP" altLang="en-US" sz="3600" dirty="0"/>
              <a:t>（重みもバイアスも</a:t>
            </a:r>
            <a:endParaRPr kumimoji="1" lang="en-US" altLang="ja-JP" sz="3600" dirty="0"/>
          </a:p>
          <a:p>
            <a:r>
              <a:rPr kumimoji="1" lang="ja-JP" altLang="en-US" sz="3600" dirty="0"/>
              <a:t>層数もノード数も自由）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33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多層パーセプトロンで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の設計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C61BBF-6AF8-2CC8-4CA8-9E6D82AB5E25}"/>
              </a:ext>
            </a:extLst>
          </p:cNvPr>
          <p:cNvSpPr txBox="1"/>
          <p:nvPr/>
        </p:nvSpPr>
        <p:spPr>
          <a:xfrm>
            <a:off x="9199840" y="1336745"/>
            <a:ext cx="1256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highlight>
                  <a:srgbClr val="FFFF00"/>
                </a:highlight>
              </a:rPr>
              <a:t>再掲</a:t>
            </a:r>
          </a:p>
        </p:txBody>
      </p:sp>
    </p:spTree>
    <p:extLst>
      <p:ext uri="{BB962C8B-B14F-4D97-AF65-F5344CB8AC3E}">
        <p14:creationId xmlns:p14="http://schemas.microsoft.com/office/powerpoint/2010/main" val="155024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74A51C9F-A3A0-2B1B-FC03-870952ACEB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443"/>
          <a:stretch/>
        </p:blipFill>
        <p:spPr>
          <a:xfrm>
            <a:off x="523461" y="1838210"/>
            <a:ext cx="6414811" cy="4370618"/>
          </a:xfrm>
          <a:prstGeom prst="rect">
            <a:avLst/>
          </a:prstGeom>
        </p:spPr>
      </p:pic>
      <p:pic>
        <p:nvPicPr>
          <p:cNvPr id="3" name="図 2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E5153A8C-A67A-062E-BC83-A56C183710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19" b="3942"/>
          <a:stretch/>
        </p:blipFill>
        <p:spPr>
          <a:xfrm>
            <a:off x="6747630" y="446747"/>
            <a:ext cx="5119952" cy="582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6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74A51C9F-A3A0-2B1B-FC03-870952ACE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61" y="1838210"/>
            <a:ext cx="11145078" cy="43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8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928" y="2242457"/>
            <a:ext cx="4136281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パーセプトロン　完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47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703170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124" y="2242457"/>
            <a:ext cx="4750535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ニューラルネットワーク</a:t>
            </a:r>
            <a:br>
              <a:rPr kumimoji="1" lang="en-US" altLang="ja-JP" dirty="0"/>
            </a:br>
            <a:r>
              <a:rPr kumimoji="1" lang="ja-JP" altLang="en-US" dirty="0"/>
              <a:t>活性化関数</a:t>
            </a:r>
            <a:r>
              <a:rPr kumimoji="1" lang="en-US" altLang="ja-JP" dirty="0"/>
              <a:t>-</a:t>
            </a:r>
            <a:r>
              <a:rPr kumimoji="1" lang="ja-JP" altLang="en-US" dirty="0"/>
              <a:t>表記　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48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476938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活性化関数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テキスト, 手紙&#10;&#10;自動的に生成された説明">
            <a:extLst>
              <a:ext uri="{FF2B5EF4-FFF2-40B4-BE49-F238E27FC236}">
                <a16:creationId xmlns:a16="http://schemas.microsoft.com/office/drawing/2014/main" id="{02356B4B-46CC-ADA9-C11B-8E936DEAC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963" y="1747550"/>
            <a:ext cx="7642654" cy="511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6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手計算ニューラルネットワーク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0" y="1779024"/>
            <a:ext cx="6964625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完全に理解したい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⇔手計算できるレベルで理解する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⇔</a:t>
            </a:r>
            <a:r>
              <a:rPr lang="en-US" altLang="ja-JP" sz="3200" dirty="0"/>
              <a:t>for</a:t>
            </a:r>
            <a:r>
              <a:rPr lang="ja-JP" altLang="en-US" sz="3200" dirty="0"/>
              <a:t>文</a:t>
            </a:r>
            <a:r>
              <a:rPr lang="en-US" altLang="ja-JP" sz="3200" dirty="0"/>
              <a:t>if</a:t>
            </a:r>
            <a:r>
              <a:rPr lang="ja-JP" altLang="en-US" sz="3200" dirty="0"/>
              <a:t>文で実装ができる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98008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活性化関数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826872F4-0CEE-7A00-2618-CD9ADC3EA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1319"/>
            <a:ext cx="12192000" cy="378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76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活性化関数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4584F072-1F5B-772F-F5CE-BEC7B69D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10" y="1743075"/>
            <a:ext cx="10219619" cy="511492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E9A2DAD-6C83-38B6-339B-B540390F74A3}"/>
              </a:ext>
            </a:extLst>
          </p:cNvPr>
          <p:cNvSpPr txBox="1"/>
          <p:nvPr/>
        </p:nvSpPr>
        <p:spPr>
          <a:xfrm>
            <a:off x="1236571" y="6308209"/>
            <a:ext cx="250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主にこれを使っていく</a:t>
            </a:r>
          </a:p>
        </p:txBody>
      </p:sp>
    </p:spTree>
    <p:extLst>
      <p:ext uri="{BB962C8B-B14F-4D97-AF65-F5344CB8AC3E}">
        <p14:creationId xmlns:p14="http://schemas.microsoft.com/office/powerpoint/2010/main" val="3078243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活性化関数　表記の導入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DCEA709D-A4E3-ED83-5591-E5D73E965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3930"/>
            <a:ext cx="12192000" cy="430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01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表記の導入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テキスト, 手紙&#10;&#10;自動的に生成された説明">
            <a:extLst>
              <a:ext uri="{FF2B5EF4-FFF2-40B4-BE49-F238E27FC236}">
                <a16:creationId xmlns:a16="http://schemas.microsoft.com/office/drawing/2014/main" id="{EF3358B6-154A-20B8-05D1-C33663763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84" y="1762128"/>
            <a:ext cx="11449534" cy="4665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BC83255-D0D0-08E8-43F8-63B3C0766A0F}"/>
                  </a:ext>
                </a:extLst>
              </p:cNvPr>
              <p:cNvSpPr txBox="1"/>
              <p:nvPr/>
            </p:nvSpPr>
            <p:spPr>
              <a:xfrm>
                <a:off x="4204069" y="1762128"/>
                <a:ext cx="4741683" cy="1362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ja-JP" altLang="en-US" sz="2800" dirty="0"/>
                  <a:t>で</a:t>
                </a:r>
                <a:r>
                  <a:rPr kumimoji="1" lang="en-US" altLang="ja-JP" sz="2800" dirty="0" err="1"/>
                  <a:t>i</a:t>
                </a:r>
                <a:r>
                  <a:rPr kumimoji="1" lang="ja-JP" altLang="en-US" sz="2800" dirty="0"/>
                  <a:t>個目のノードから</a:t>
                </a:r>
                <a:endParaRPr kumimoji="1" lang="en-US" altLang="ja-JP" sz="2800" dirty="0"/>
              </a:p>
              <a:p>
                <a:r>
                  <a:rPr kumimoji="1" lang="en-US" altLang="ja-JP" sz="2800" dirty="0"/>
                  <a:t>j</a:t>
                </a:r>
                <a:r>
                  <a:rPr kumimoji="1" lang="ja-JP" altLang="en-US" sz="2800" dirty="0"/>
                  <a:t>個目のノードへの重みを表す</a:t>
                </a:r>
                <a:endParaRPr kumimoji="1" lang="en-US" altLang="ja-JP" sz="2800" dirty="0"/>
              </a:p>
              <a:p>
                <a:r>
                  <a:rPr kumimoji="1" lang="ja-JP" altLang="en-US" sz="2800" dirty="0"/>
                  <a:t>イメージ：</a:t>
                </a:r>
                <a:r>
                  <a:rPr kumimoji="1" lang="en-US" altLang="ja-JP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ja-JP" altLang="en-US" sz="28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kumimoji="1" lang="en-US" altLang="ja-JP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BC83255-D0D0-08E8-43F8-63B3C0766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069" y="1762128"/>
                <a:ext cx="4741683" cy="1362040"/>
              </a:xfrm>
              <a:prstGeom prst="rect">
                <a:avLst/>
              </a:prstGeom>
              <a:blipFill>
                <a:blip r:embed="rId4"/>
                <a:stretch>
                  <a:fillRect l="-4633" t="-9417" r="-2960" b="-11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3288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表記の導入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AF96271F-20E6-A891-1FB3-1C013A24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21" y="1776031"/>
            <a:ext cx="11057691" cy="46382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0A5A927-316E-F477-B042-E931699F2352}"/>
                  </a:ext>
                </a:extLst>
              </p:cNvPr>
              <p:cNvSpPr txBox="1"/>
              <p:nvPr/>
            </p:nvSpPr>
            <p:spPr>
              <a:xfrm>
                <a:off x="1939500" y="5761003"/>
                <a:ext cx="4397007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ja-JP" altLang="en-US" sz="240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列</m:t>
                    </m:r>
                  </m:oMath>
                </a14:m>
                <a:r>
                  <a:rPr kumimoji="1" lang="ja-JP" alt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ea"/>
                  </a:rPr>
                  <a:t>（縦）ベクトルでなく</a:t>
                </a:r>
                <a:endParaRPr kumimoji="1" lang="en-US" altLang="ja-JP" sz="2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endParaRPr>
              </a:p>
              <a:p>
                <a:r>
                  <a:rPr kumimoji="1" lang="ja-JP" alt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ea"/>
                  </a:rPr>
                  <a:t>行（横）ベクトルなことに注意</a:t>
                </a:r>
                <a:endParaRPr kumimoji="1" lang="en-US" altLang="ja-JP" sz="2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endParaRPr>
              </a:p>
              <a:p>
                <a:r>
                  <a:rPr kumimoji="1" lang="ja-JP" alt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ea"/>
                  </a:rPr>
                  <a:t>そのありがたみは後述</a:t>
                </a: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0A5A927-316E-F477-B042-E931699F2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500" y="5761003"/>
                <a:ext cx="4397007" cy="1107996"/>
              </a:xfrm>
              <a:prstGeom prst="rect">
                <a:avLst/>
              </a:prstGeom>
              <a:blipFill>
                <a:blip r:embed="rId4"/>
                <a:stretch>
                  <a:fillRect l="-4161" t="-9890" r="-1387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13D38AF-3D12-1578-5E27-50FC17B4B2E0}"/>
              </a:ext>
            </a:extLst>
          </p:cNvPr>
          <p:cNvSpPr txBox="1"/>
          <p:nvPr/>
        </p:nvSpPr>
        <p:spPr>
          <a:xfrm>
            <a:off x="9436458" y="3784457"/>
            <a:ext cx="297425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添え字がいい感じに</a:t>
            </a:r>
            <a:endParaRPr kumimoji="1" lang="en-US" altLang="ja-JP" sz="2400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  <a:p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並んでるのも利点</a:t>
            </a:r>
          </a:p>
        </p:txBody>
      </p:sp>
    </p:spTree>
    <p:extLst>
      <p:ext uri="{BB962C8B-B14F-4D97-AF65-F5344CB8AC3E}">
        <p14:creationId xmlns:p14="http://schemas.microsoft.com/office/powerpoint/2010/main" val="4086825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データの流れ確認問題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テキスト, 手紙&#10;&#10;自動的に生成された説明">
            <a:extLst>
              <a:ext uri="{FF2B5EF4-FFF2-40B4-BE49-F238E27FC236}">
                <a16:creationId xmlns:a16="http://schemas.microsoft.com/office/drawing/2014/main" id="{DA6A0D0D-A7E1-267E-0E18-345B228FE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751" y="1690688"/>
            <a:ext cx="8974053" cy="506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3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行ベクトルの理由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BD774A9D-5D94-B32B-A4F8-83BD56C1E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0003"/>
            <a:ext cx="12192000" cy="42525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CFAA2B5-F6C2-F2FA-438A-F90B576A9B02}"/>
                  </a:ext>
                </a:extLst>
              </p:cNvPr>
              <p:cNvSpPr txBox="1"/>
              <p:nvPr/>
            </p:nvSpPr>
            <p:spPr>
              <a:xfrm>
                <a:off x="4354088" y="4597447"/>
                <a:ext cx="5904338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ja-JP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つの</m:t>
                    </m:r>
                  </m:oMath>
                </a14:m>
                <a:r>
                  <a:rPr kumimoji="1" lang="ja-JP" altLang="en-US" sz="2400" dirty="0">
                    <a:solidFill>
                      <a:schemeClr val="tx1"/>
                    </a:solidFill>
                    <a:latin typeface="+mn-ea"/>
                  </a:rPr>
                  <a:t>データ組に対して計算してる</a:t>
                </a:r>
                <a:endParaRPr kumimoji="1" lang="en-US" altLang="ja-JP" sz="2400" dirty="0">
                  <a:solidFill>
                    <a:schemeClr val="tx1"/>
                  </a:solidFill>
                  <a:latin typeface="+mn-ea"/>
                </a:endParaRPr>
              </a:p>
              <a:p>
                <a:r>
                  <a:rPr kumimoji="1" lang="ja-JP" altLang="en-US" sz="2400" dirty="0">
                    <a:solidFill>
                      <a:schemeClr val="tx1"/>
                    </a:solidFill>
                    <a:latin typeface="+mn-ea"/>
                  </a:rPr>
                  <a:t>実際コーディングするときは一気に複数の</a:t>
                </a:r>
                <a:endParaRPr kumimoji="1" lang="en-US" altLang="ja-JP" sz="2400" dirty="0">
                  <a:solidFill>
                    <a:schemeClr val="tx1"/>
                  </a:solidFill>
                  <a:latin typeface="+mn-ea"/>
                </a:endParaRPr>
              </a:p>
              <a:p>
                <a:r>
                  <a:rPr kumimoji="1" lang="ja-JP" altLang="en-US" sz="2400" dirty="0">
                    <a:solidFill>
                      <a:schemeClr val="tx1"/>
                    </a:solidFill>
                    <a:latin typeface="+mn-ea"/>
                  </a:rPr>
                  <a:t>データを計算して</a:t>
                </a:r>
                <a:r>
                  <a:rPr kumimoji="1" lang="ja-JP" alt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ea"/>
                  </a:rPr>
                  <a:t>順伝播</a:t>
                </a:r>
                <a:r>
                  <a:rPr kumimoji="1" lang="ja-JP" altLang="en-US" sz="2400" dirty="0">
                    <a:solidFill>
                      <a:schemeClr val="tx1"/>
                    </a:solidFill>
                    <a:latin typeface="+mn-ea"/>
                  </a:rPr>
                  <a:t>させたい</a:t>
                </a: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CFAA2B5-F6C2-F2FA-438A-F90B576A9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088" y="4597447"/>
                <a:ext cx="5904338" cy="1107996"/>
              </a:xfrm>
              <a:prstGeom prst="rect">
                <a:avLst/>
              </a:prstGeom>
              <a:blipFill>
                <a:blip r:embed="rId4"/>
                <a:stretch>
                  <a:fillRect l="-3096" t="-9890" r="-1238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0716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行ベクトルの理由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FAA2B5-F6C2-F2FA-438A-F90B576A9B02}"/>
              </a:ext>
            </a:extLst>
          </p:cNvPr>
          <p:cNvSpPr txBox="1"/>
          <p:nvPr/>
        </p:nvSpPr>
        <p:spPr>
          <a:xfrm>
            <a:off x="6873571" y="5646618"/>
            <a:ext cx="294194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ja-JP" altLang="en-US" sz="2400" dirty="0">
                <a:latin typeface="+mn-ea"/>
              </a:rPr>
              <a:t>数千・数万の</a:t>
            </a:r>
            <a:endParaRPr kumimoji="1" lang="en-US" altLang="ja-JP" sz="2400" dirty="0">
              <a:latin typeface="+mn-ea"/>
            </a:endParaRPr>
          </a:p>
          <a:p>
            <a:r>
              <a:rPr kumimoji="1" lang="ja-JP" altLang="en-US" sz="2400" dirty="0">
                <a:latin typeface="+mn-ea"/>
              </a:rPr>
              <a:t>データが並んでる</a:t>
            </a:r>
            <a:endParaRPr kumimoji="1" lang="ja-JP" altLang="en-US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図 4" descr="テーブル&#10;&#10;自動的に生成された説明">
            <a:extLst>
              <a:ext uri="{FF2B5EF4-FFF2-40B4-BE49-F238E27FC236}">
                <a16:creationId xmlns:a16="http://schemas.microsoft.com/office/drawing/2014/main" id="{FB045C9D-FD3C-B192-BAC8-88C57BBE9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397" y="1771293"/>
            <a:ext cx="9613148" cy="3842186"/>
          </a:xfrm>
          <a:prstGeom prst="rect">
            <a:avLst/>
          </a:prstGeom>
        </p:spPr>
      </p:pic>
      <p:sp>
        <p:nvSpPr>
          <p:cNvPr id="7" name="矢印: 下 6">
            <a:extLst>
              <a:ext uri="{FF2B5EF4-FFF2-40B4-BE49-F238E27FC236}">
                <a16:creationId xmlns:a16="http://schemas.microsoft.com/office/drawing/2014/main" id="{885F7728-CB6A-D199-7F0E-02C7F534C5A2}"/>
              </a:ext>
            </a:extLst>
          </p:cNvPr>
          <p:cNvSpPr/>
          <p:nvPr/>
        </p:nvSpPr>
        <p:spPr>
          <a:xfrm>
            <a:off x="6434137" y="5385594"/>
            <a:ext cx="300037" cy="11072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2118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行ベクトルの理由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84EC117A-BA07-2CFC-9C50-EBAAC918A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2597"/>
            <a:ext cx="12022582" cy="4045283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E887107-D5F8-5276-E2C3-6154C6327D1B}"/>
              </a:ext>
            </a:extLst>
          </p:cNvPr>
          <p:cNvSpPr/>
          <p:nvPr/>
        </p:nvSpPr>
        <p:spPr>
          <a:xfrm>
            <a:off x="11594306" y="2350294"/>
            <a:ext cx="135732" cy="17502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7EC4A9C-CE38-013D-C8FD-B95D04340F42}"/>
              </a:ext>
            </a:extLst>
          </p:cNvPr>
          <p:cNvSpPr txBox="1"/>
          <p:nvPr/>
        </p:nvSpPr>
        <p:spPr>
          <a:xfrm>
            <a:off x="9458325" y="4123026"/>
            <a:ext cx="2733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バッチサイズ分</a:t>
            </a:r>
            <a:endParaRPr kumimoji="1" lang="en-US" altLang="ja-JP" dirty="0"/>
          </a:p>
          <a:p>
            <a:r>
              <a:rPr kumimoji="1" lang="ja-JP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同じもの</a:t>
            </a:r>
            <a:r>
              <a:rPr kumimoji="1" lang="ja-JP" altLang="en-US" dirty="0"/>
              <a:t>をコピーする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A793980-FCF4-49F3-FB63-DEC5E9B5FB45}"/>
              </a:ext>
            </a:extLst>
          </p:cNvPr>
          <p:cNvSpPr txBox="1"/>
          <p:nvPr/>
        </p:nvSpPr>
        <p:spPr>
          <a:xfrm>
            <a:off x="364332" y="4123026"/>
            <a:ext cx="1733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/>
              <a:t>バッチサイズ</a:t>
            </a:r>
            <a:endParaRPr kumimoji="1" lang="en-US" altLang="ja-JP" sz="2000" b="1" dirty="0"/>
          </a:p>
          <a:p>
            <a:r>
              <a:rPr kumimoji="1" lang="en-US" altLang="ja-JP" sz="2000" b="1" dirty="0"/>
              <a:t>N=3</a:t>
            </a:r>
            <a:endParaRPr kumimoji="1" lang="ja-JP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8476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データの流れ確認問題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 descr="ダイアグラム, テキスト&#10;&#10;自動的に生成された説明">
            <a:extLst>
              <a:ext uri="{FF2B5EF4-FFF2-40B4-BE49-F238E27FC236}">
                <a16:creationId xmlns:a16="http://schemas.microsoft.com/office/drawing/2014/main" id="{DC9372F5-F198-CEC1-C337-04C9595B9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424" y="1763950"/>
            <a:ext cx="9123060" cy="50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03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最終目標（最低限）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7463" y="1772756"/>
            <a:ext cx="8234923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>
                <a:solidFill>
                  <a:srgbClr val="FF0000"/>
                </a:solidFill>
              </a:rPr>
              <a:t>ニューラルネットワークを完全に理解する</a:t>
            </a:r>
            <a:endParaRPr lang="en-US" altLang="ja-JP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sz="3200" dirty="0">
                <a:solidFill>
                  <a:srgbClr val="FF0000"/>
                </a:solidFill>
              </a:rPr>
              <a:t>C++</a:t>
            </a:r>
            <a:r>
              <a:rPr lang="ja-JP" altLang="en-US" sz="3200" dirty="0">
                <a:solidFill>
                  <a:srgbClr val="FF0000"/>
                </a:solidFill>
              </a:rPr>
              <a:t>でニューラルネットワークを実装し</a:t>
            </a:r>
            <a:endParaRPr lang="en-US" altLang="ja-JP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rgbClr val="FF0000"/>
                </a:solidFill>
              </a:rPr>
              <a:t>何かしらの問題を解く</a:t>
            </a:r>
            <a:endParaRPr lang="en-US" altLang="ja-JP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06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ニューラルネットワーク</a:t>
            </a:r>
            <a:br>
              <a:rPr kumimoji="1" lang="en-US" altLang="ja-JP" dirty="0"/>
            </a:br>
            <a:r>
              <a:rPr kumimoji="1" lang="ja-JP" altLang="en-US" dirty="0"/>
              <a:t>活性化関数</a:t>
            </a:r>
            <a:r>
              <a:rPr kumimoji="1" lang="en-US" altLang="ja-JP" dirty="0"/>
              <a:t>-</a:t>
            </a:r>
            <a:r>
              <a:rPr kumimoji="1" lang="ja-JP" altLang="en-US" dirty="0"/>
              <a:t>表記　完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60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350940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ニューラルネットワーク</a:t>
            </a:r>
            <a:br>
              <a:rPr kumimoji="1" lang="en-US" altLang="ja-JP" dirty="0"/>
            </a:br>
            <a:r>
              <a:rPr kumimoji="1" lang="ja-JP" altLang="en-US" dirty="0"/>
              <a:t>学習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61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076398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932F6AF-303C-6B85-2DC6-13994D64569A}"/>
              </a:ext>
            </a:extLst>
          </p:cNvPr>
          <p:cNvSpPr txBox="1"/>
          <p:nvPr/>
        </p:nvSpPr>
        <p:spPr>
          <a:xfrm>
            <a:off x="339803" y="1967582"/>
            <a:ext cx="4757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回帰</a:t>
            </a:r>
            <a:endParaRPr kumimoji="1" lang="en-US" altLang="ja-JP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kumimoji="1" lang="ja-JP" altLang="en-US" sz="3600" dirty="0"/>
              <a:t>数値の予測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0ECA628-3359-9B1A-8CE1-BC548C2ABFB4}"/>
              </a:ext>
            </a:extLst>
          </p:cNvPr>
          <p:cNvSpPr txBox="1"/>
          <p:nvPr/>
        </p:nvSpPr>
        <p:spPr>
          <a:xfrm>
            <a:off x="5009323" y="1967581"/>
            <a:ext cx="5383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(n</a:t>
            </a:r>
            <a:r>
              <a:rPr kumimoji="1" lang="ja-JP" altLang="en-US" sz="3600" dirty="0"/>
              <a:t>クラス</a:t>
            </a:r>
            <a:r>
              <a:rPr kumimoji="1" lang="en-US" altLang="ja-JP" sz="3600" dirty="0"/>
              <a:t>)</a:t>
            </a:r>
            <a:r>
              <a:rPr kumimoji="1" lang="ja-JP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分類</a:t>
            </a:r>
            <a:endParaRPr kumimoji="1" lang="en-US" altLang="ja-JP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kumimoji="1" lang="ja-JP" altLang="en-US" sz="3600" dirty="0"/>
              <a:t>どのクラスに含まれるか</a:t>
            </a:r>
            <a:endParaRPr kumimoji="1" lang="en-US" altLang="ja-JP" sz="3600" dirty="0"/>
          </a:p>
        </p:txBody>
      </p:sp>
      <p:pic>
        <p:nvPicPr>
          <p:cNvPr id="6" name="図 5" descr="図形&#10;&#10;自動的に生成された説明">
            <a:extLst>
              <a:ext uri="{FF2B5EF4-FFF2-40B4-BE49-F238E27FC236}">
                <a16:creationId xmlns:a16="http://schemas.microsoft.com/office/drawing/2014/main" id="{01E4AE9E-B04E-A387-3317-091AA1CB1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03" y="3276266"/>
            <a:ext cx="2539228" cy="3080084"/>
          </a:xfrm>
          <a:prstGeom prst="rect">
            <a:avLst/>
          </a:prstGeom>
        </p:spPr>
      </p:pic>
      <p:pic>
        <p:nvPicPr>
          <p:cNvPr id="10" name="図 9" descr="図形, 円&#10;&#10;自動的に生成された説明">
            <a:extLst>
              <a:ext uri="{FF2B5EF4-FFF2-40B4-BE49-F238E27FC236}">
                <a16:creationId xmlns:a16="http://schemas.microsoft.com/office/drawing/2014/main" id="{DB78EE11-3864-21B3-C0DE-F5C61A4BE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263" y="3334777"/>
            <a:ext cx="1989556" cy="350758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0DAF5F9-04AD-3372-B013-F7592A8F6774}"/>
              </a:ext>
            </a:extLst>
          </p:cNvPr>
          <p:cNvSpPr txBox="1"/>
          <p:nvPr/>
        </p:nvSpPr>
        <p:spPr>
          <a:xfrm>
            <a:off x="1609417" y="3561853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σ(</a:t>
            </a:r>
            <a:r>
              <a:rPr kumimoji="1" lang="ja-JP" altLang="en-US" sz="2400" b="1" dirty="0"/>
              <a:t>恒等関数</a:t>
            </a:r>
            <a:r>
              <a:rPr kumimoji="1" lang="en-US" altLang="ja-JP" sz="2400" b="1" dirty="0"/>
              <a:t>)</a:t>
            </a:r>
            <a:endParaRPr kumimoji="1" lang="ja-JP" altLang="en-US" sz="24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7ED1FE4-6F8C-41C5-155A-FD88CCDB1405}"/>
              </a:ext>
            </a:extLst>
          </p:cNvPr>
          <p:cNvSpPr txBox="1"/>
          <p:nvPr/>
        </p:nvSpPr>
        <p:spPr>
          <a:xfrm>
            <a:off x="6638755" y="3792685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クラス１の確率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97280AE-B029-C3D7-D16D-F90AEEC219F1}"/>
              </a:ext>
            </a:extLst>
          </p:cNvPr>
          <p:cNvSpPr txBox="1"/>
          <p:nvPr/>
        </p:nvSpPr>
        <p:spPr>
          <a:xfrm>
            <a:off x="6638755" y="4908815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クラス２の確率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7CB159F-7E23-0E0D-300F-DCD969BEFC9D}"/>
              </a:ext>
            </a:extLst>
          </p:cNvPr>
          <p:cNvSpPr txBox="1"/>
          <p:nvPr/>
        </p:nvSpPr>
        <p:spPr>
          <a:xfrm>
            <a:off x="6638755" y="5945631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クラス３の確率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4576FF3-C189-1BDA-B17A-C5418513F49B}"/>
              </a:ext>
            </a:extLst>
          </p:cNvPr>
          <p:cNvSpPr txBox="1"/>
          <p:nvPr/>
        </p:nvSpPr>
        <p:spPr>
          <a:xfrm>
            <a:off x="5478327" y="3232031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CF55181-D866-C836-C844-4E4792D09BD8}"/>
              </a:ext>
            </a:extLst>
          </p:cNvPr>
          <p:cNvSpPr txBox="1"/>
          <p:nvPr/>
        </p:nvSpPr>
        <p:spPr>
          <a:xfrm>
            <a:off x="5478327" y="4354643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EB93582-8220-089B-B82B-E3882DF4E552}"/>
              </a:ext>
            </a:extLst>
          </p:cNvPr>
          <p:cNvSpPr txBox="1"/>
          <p:nvPr/>
        </p:nvSpPr>
        <p:spPr>
          <a:xfrm>
            <a:off x="5478327" y="5483966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30495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回帰と分類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図 6" descr="図形, 円&#10;&#10;自動的に生成された説明">
            <a:extLst>
              <a:ext uri="{FF2B5EF4-FFF2-40B4-BE49-F238E27FC236}">
                <a16:creationId xmlns:a16="http://schemas.microsoft.com/office/drawing/2014/main" id="{62E6DEE9-06CB-487B-8932-98D7F4A44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5774" y="4386935"/>
            <a:ext cx="1324186" cy="233454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64ECBE7-1F90-E41F-4FD8-8D8F0D7B08EE}"/>
              </a:ext>
            </a:extLst>
          </p:cNvPr>
          <p:cNvSpPr txBox="1"/>
          <p:nvPr/>
        </p:nvSpPr>
        <p:spPr>
          <a:xfrm>
            <a:off x="12898120" y="4679833"/>
            <a:ext cx="375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13</a:t>
            </a:r>
            <a:endParaRPr kumimoji="1" lang="ja-JP" altLang="en-US" sz="12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166895F-4C27-FEE6-1C74-FAD2F75B179D}"/>
              </a:ext>
            </a:extLst>
          </p:cNvPr>
          <p:cNvSpPr txBox="1"/>
          <p:nvPr/>
        </p:nvSpPr>
        <p:spPr>
          <a:xfrm>
            <a:off x="12913360" y="5427437"/>
            <a:ext cx="538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-3</a:t>
            </a:r>
            <a:endParaRPr kumimoji="1"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94D3934-D4FA-8207-B9A3-3FBD0087EE38}"/>
              </a:ext>
            </a:extLst>
          </p:cNvPr>
          <p:cNvSpPr txBox="1"/>
          <p:nvPr/>
        </p:nvSpPr>
        <p:spPr>
          <a:xfrm>
            <a:off x="12931987" y="6145537"/>
            <a:ext cx="408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6</a:t>
            </a:r>
            <a:endParaRPr kumimoji="1"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DF598C1-B148-DC56-6363-DC1B054DA2C1}"/>
              </a:ext>
            </a:extLst>
          </p:cNvPr>
          <p:cNvSpPr txBox="1"/>
          <p:nvPr/>
        </p:nvSpPr>
        <p:spPr>
          <a:xfrm>
            <a:off x="13086080" y="4690803"/>
            <a:ext cx="452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rgbClr val="FF0000"/>
                </a:solidFill>
              </a:rPr>
              <a:t>0.8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6692733-DF14-8E26-CA59-BECC96A10AF0}"/>
              </a:ext>
            </a:extLst>
          </p:cNvPr>
          <p:cNvSpPr txBox="1"/>
          <p:nvPr/>
        </p:nvSpPr>
        <p:spPr>
          <a:xfrm>
            <a:off x="13088620" y="5446483"/>
            <a:ext cx="538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>
                <a:solidFill>
                  <a:srgbClr val="FF0000"/>
                </a:solidFill>
              </a:rPr>
              <a:t>0.02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6A3984D-B399-E9F9-D88A-C3D95D11165B}"/>
              </a:ext>
            </a:extLst>
          </p:cNvPr>
          <p:cNvSpPr txBox="1"/>
          <p:nvPr/>
        </p:nvSpPr>
        <p:spPr>
          <a:xfrm>
            <a:off x="13086080" y="6182606"/>
            <a:ext cx="538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>
                <a:solidFill>
                  <a:srgbClr val="FF0000"/>
                </a:solidFill>
              </a:rPr>
              <a:t>0.18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04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0ECA628-3359-9B1A-8CE1-BC548C2ABFB4}"/>
              </a:ext>
            </a:extLst>
          </p:cNvPr>
          <p:cNvSpPr txBox="1"/>
          <p:nvPr/>
        </p:nvSpPr>
        <p:spPr>
          <a:xfrm>
            <a:off x="640509" y="1967581"/>
            <a:ext cx="5383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(n</a:t>
            </a:r>
            <a:r>
              <a:rPr kumimoji="1" lang="ja-JP" altLang="en-US" sz="3600" dirty="0"/>
              <a:t>クラス</a:t>
            </a:r>
            <a:r>
              <a:rPr kumimoji="1" lang="en-US" altLang="ja-JP" sz="3600" dirty="0"/>
              <a:t>)</a:t>
            </a:r>
            <a:r>
              <a:rPr kumimoji="1" lang="ja-JP" altLang="en-US" sz="3600" dirty="0"/>
              <a:t>分類</a:t>
            </a:r>
            <a:endParaRPr kumimoji="1" lang="en-US" altLang="ja-JP" sz="3600" dirty="0"/>
          </a:p>
          <a:p>
            <a:r>
              <a:rPr kumimoji="1" lang="ja-JP" altLang="en-US" sz="3600" dirty="0"/>
              <a:t>どのクラスに含まれるか</a:t>
            </a:r>
            <a:endParaRPr kumimoji="1" lang="en-US" altLang="ja-JP" sz="3600" dirty="0"/>
          </a:p>
        </p:txBody>
      </p:sp>
      <p:pic>
        <p:nvPicPr>
          <p:cNvPr id="10" name="図 9" descr="図形, 円&#10;&#10;自動的に生成された説明">
            <a:extLst>
              <a:ext uri="{FF2B5EF4-FFF2-40B4-BE49-F238E27FC236}">
                <a16:creationId xmlns:a16="http://schemas.microsoft.com/office/drawing/2014/main" id="{DB78EE11-3864-21B3-C0DE-F5C61A4BE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49" y="3334777"/>
            <a:ext cx="1989556" cy="350758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7ED1FE4-6F8C-41C5-155A-FD88CCDB1405}"/>
              </a:ext>
            </a:extLst>
          </p:cNvPr>
          <p:cNvSpPr txBox="1"/>
          <p:nvPr/>
        </p:nvSpPr>
        <p:spPr>
          <a:xfrm>
            <a:off x="2269941" y="3792685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クラス１の確率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97280AE-B029-C3D7-D16D-F90AEEC219F1}"/>
              </a:ext>
            </a:extLst>
          </p:cNvPr>
          <p:cNvSpPr txBox="1"/>
          <p:nvPr/>
        </p:nvSpPr>
        <p:spPr>
          <a:xfrm>
            <a:off x="2269941" y="4908815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クラス２の確率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7CB159F-7E23-0E0D-300F-DCD969BEFC9D}"/>
              </a:ext>
            </a:extLst>
          </p:cNvPr>
          <p:cNvSpPr txBox="1"/>
          <p:nvPr/>
        </p:nvSpPr>
        <p:spPr>
          <a:xfrm>
            <a:off x="2269941" y="5945631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クラス３の確率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4576FF3-C189-1BDA-B17A-C5418513F49B}"/>
              </a:ext>
            </a:extLst>
          </p:cNvPr>
          <p:cNvSpPr txBox="1"/>
          <p:nvPr/>
        </p:nvSpPr>
        <p:spPr>
          <a:xfrm>
            <a:off x="1109513" y="3232031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CF55181-D866-C836-C844-4E4792D09BD8}"/>
              </a:ext>
            </a:extLst>
          </p:cNvPr>
          <p:cNvSpPr txBox="1"/>
          <p:nvPr/>
        </p:nvSpPr>
        <p:spPr>
          <a:xfrm>
            <a:off x="1109513" y="4354643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EB93582-8220-089B-B82B-E3882DF4E552}"/>
              </a:ext>
            </a:extLst>
          </p:cNvPr>
          <p:cNvSpPr txBox="1"/>
          <p:nvPr/>
        </p:nvSpPr>
        <p:spPr>
          <a:xfrm>
            <a:off x="1109513" y="5483966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分類　出力層の活性化関数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図 8" descr="図形, 円&#10;&#10;自動的に生成された説明">
            <a:extLst>
              <a:ext uri="{FF2B5EF4-FFF2-40B4-BE49-F238E27FC236}">
                <a16:creationId xmlns:a16="http://schemas.microsoft.com/office/drawing/2014/main" id="{FF3DC03F-6F9B-3E6B-8624-13792360A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250" y="1225913"/>
            <a:ext cx="3189522" cy="562312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A75D84A-CA99-FA3B-AC50-CA530D091931}"/>
              </a:ext>
            </a:extLst>
          </p:cNvPr>
          <p:cNvSpPr txBox="1"/>
          <p:nvPr/>
        </p:nvSpPr>
        <p:spPr>
          <a:xfrm>
            <a:off x="7562195" y="1950995"/>
            <a:ext cx="755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13</a:t>
            </a:r>
            <a:endParaRPr kumimoji="1" lang="ja-JP" altLang="en-US" sz="3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20D4D0-B60A-B25A-F605-23BFAAEB4C13}"/>
              </a:ext>
            </a:extLst>
          </p:cNvPr>
          <p:cNvSpPr txBox="1"/>
          <p:nvPr/>
        </p:nvSpPr>
        <p:spPr>
          <a:xfrm>
            <a:off x="7576798" y="3708344"/>
            <a:ext cx="108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-3</a:t>
            </a:r>
            <a:endParaRPr kumimoji="1" lang="ja-JP" altLang="en-US" sz="36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82EC9B-54E8-1C1F-7B99-4459FF85E437}"/>
              </a:ext>
            </a:extLst>
          </p:cNvPr>
          <p:cNvSpPr txBox="1"/>
          <p:nvPr/>
        </p:nvSpPr>
        <p:spPr>
          <a:xfrm>
            <a:off x="7663699" y="5436071"/>
            <a:ext cx="820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6</a:t>
            </a:r>
            <a:endParaRPr kumimoji="1" lang="ja-JP" altLang="en-US" sz="4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79C8EE3-3CF7-6F00-2E6C-2FDBE440E81C}"/>
              </a:ext>
            </a:extLst>
          </p:cNvPr>
          <p:cNvSpPr txBox="1"/>
          <p:nvPr/>
        </p:nvSpPr>
        <p:spPr>
          <a:xfrm>
            <a:off x="8029628" y="1946952"/>
            <a:ext cx="90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0.8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E303583-754B-C689-2C2B-AF2BFB92259F}"/>
              </a:ext>
            </a:extLst>
          </p:cNvPr>
          <p:cNvSpPr txBox="1"/>
          <p:nvPr/>
        </p:nvSpPr>
        <p:spPr>
          <a:xfrm>
            <a:off x="8029628" y="3884577"/>
            <a:ext cx="1082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0.02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F1DF8D8-B90F-8807-62A9-7365738B1A80}"/>
              </a:ext>
            </a:extLst>
          </p:cNvPr>
          <p:cNvSpPr txBox="1"/>
          <p:nvPr/>
        </p:nvSpPr>
        <p:spPr>
          <a:xfrm>
            <a:off x="8043962" y="5591505"/>
            <a:ext cx="1082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0.18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4E61B4E-B245-3614-643D-934125E527CF}"/>
              </a:ext>
            </a:extLst>
          </p:cNvPr>
          <p:cNvSpPr txBox="1"/>
          <p:nvPr/>
        </p:nvSpPr>
        <p:spPr>
          <a:xfrm>
            <a:off x="12700420" y="1939972"/>
            <a:ext cx="3814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ソフトマックス関数</a:t>
            </a:r>
          </a:p>
        </p:txBody>
      </p:sp>
      <p:pic>
        <p:nvPicPr>
          <p:cNvPr id="6" name="図 5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71387449-BD70-DC81-058F-E422A8D8C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257" y="5695545"/>
            <a:ext cx="1208112" cy="55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9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en-US" altLang="ja-JP" dirty="0" err="1"/>
              <a:t>softmax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図 8" descr="図形, 円&#10;&#10;自動的に生成された説明">
            <a:extLst>
              <a:ext uri="{FF2B5EF4-FFF2-40B4-BE49-F238E27FC236}">
                <a16:creationId xmlns:a16="http://schemas.microsoft.com/office/drawing/2014/main" id="{FF3DC03F-6F9B-3E6B-8624-13792360A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88" y="1225913"/>
            <a:ext cx="3189522" cy="562312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A75D84A-CA99-FA3B-AC50-CA530D091931}"/>
              </a:ext>
            </a:extLst>
          </p:cNvPr>
          <p:cNvSpPr txBox="1"/>
          <p:nvPr/>
        </p:nvSpPr>
        <p:spPr>
          <a:xfrm>
            <a:off x="1845433" y="1944015"/>
            <a:ext cx="755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13</a:t>
            </a:r>
            <a:endParaRPr kumimoji="1" lang="ja-JP" altLang="en-US" sz="3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20D4D0-B60A-B25A-F605-23BFAAEB4C13}"/>
              </a:ext>
            </a:extLst>
          </p:cNvPr>
          <p:cNvSpPr txBox="1"/>
          <p:nvPr/>
        </p:nvSpPr>
        <p:spPr>
          <a:xfrm>
            <a:off x="1860036" y="3701364"/>
            <a:ext cx="108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-3</a:t>
            </a:r>
            <a:endParaRPr kumimoji="1" lang="ja-JP" altLang="en-US" sz="36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82EC9B-54E8-1C1F-7B99-4459FF85E437}"/>
              </a:ext>
            </a:extLst>
          </p:cNvPr>
          <p:cNvSpPr txBox="1"/>
          <p:nvPr/>
        </p:nvSpPr>
        <p:spPr>
          <a:xfrm>
            <a:off x="1946937" y="5429091"/>
            <a:ext cx="820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6</a:t>
            </a:r>
            <a:endParaRPr kumimoji="1" lang="ja-JP" altLang="en-US" sz="4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79C8EE3-3CF7-6F00-2E6C-2FDBE440E81C}"/>
              </a:ext>
            </a:extLst>
          </p:cNvPr>
          <p:cNvSpPr txBox="1"/>
          <p:nvPr/>
        </p:nvSpPr>
        <p:spPr>
          <a:xfrm>
            <a:off x="2312866" y="1939972"/>
            <a:ext cx="90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0.8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E303583-754B-C689-2C2B-AF2BFB92259F}"/>
              </a:ext>
            </a:extLst>
          </p:cNvPr>
          <p:cNvSpPr txBox="1"/>
          <p:nvPr/>
        </p:nvSpPr>
        <p:spPr>
          <a:xfrm>
            <a:off x="2312866" y="3877597"/>
            <a:ext cx="1082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0.02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F1DF8D8-B90F-8807-62A9-7365738B1A80}"/>
              </a:ext>
            </a:extLst>
          </p:cNvPr>
          <p:cNvSpPr txBox="1"/>
          <p:nvPr/>
        </p:nvSpPr>
        <p:spPr>
          <a:xfrm>
            <a:off x="2327200" y="5584525"/>
            <a:ext cx="1082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0.18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29BDE3A-ABC2-B584-DC79-E7FE62D0F383}"/>
              </a:ext>
            </a:extLst>
          </p:cNvPr>
          <p:cNvSpPr txBox="1"/>
          <p:nvPr/>
        </p:nvSpPr>
        <p:spPr>
          <a:xfrm>
            <a:off x="4066674" y="1939972"/>
            <a:ext cx="3467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ソフトマックス関数</a:t>
            </a:r>
          </a:p>
        </p:txBody>
      </p:sp>
      <p:pic>
        <p:nvPicPr>
          <p:cNvPr id="6" name="図 5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54CDFCB7-2F1F-36AD-6226-F17CB9E4D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169" y="2524747"/>
            <a:ext cx="7760943" cy="354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37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en-US" altLang="ja-JP" dirty="0" err="1"/>
              <a:t>softmax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図 6" descr="挿絵, 時計 が含まれている画像&#10;&#10;自動的に生成された説明">
            <a:extLst>
              <a:ext uri="{FF2B5EF4-FFF2-40B4-BE49-F238E27FC236}">
                <a16:creationId xmlns:a16="http://schemas.microsoft.com/office/drawing/2014/main" id="{B4EEF588-A4DD-EA89-FE14-84FA387DA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19" y="2201779"/>
            <a:ext cx="1171827" cy="4499817"/>
          </a:xfrm>
          <a:prstGeom prst="rect">
            <a:avLst/>
          </a:prstGeom>
        </p:spPr>
      </p:pic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5DEAE089-443B-2136-F32F-35C0C3FBA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815" y="1579583"/>
            <a:ext cx="3886217" cy="5013220"/>
          </a:xfrm>
          <a:prstGeom prst="rect">
            <a:avLst/>
          </a:prstGeom>
        </p:spPr>
      </p:pic>
      <p:pic>
        <p:nvPicPr>
          <p:cNvPr id="16" name="図 15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3FEA0783-D361-862E-EBD4-DE70957174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1530"/>
          <a:stretch/>
        </p:blipFill>
        <p:spPr>
          <a:xfrm>
            <a:off x="6464970" y="2313478"/>
            <a:ext cx="4537842" cy="354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04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en-US" altLang="ja-JP" dirty="0" err="1"/>
              <a:t>softmax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図 6" descr="挿絵, 時計 が含まれている画像&#10;&#10;自動的に生成された説明">
            <a:extLst>
              <a:ext uri="{FF2B5EF4-FFF2-40B4-BE49-F238E27FC236}">
                <a16:creationId xmlns:a16="http://schemas.microsoft.com/office/drawing/2014/main" id="{B4EEF588-A4DD-EA89-FE14-84FA387DA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19" y="2201779"/>
            <a:ext cx="1171827" cy="4499817"/>
          </a:xfrm>
          <a:prstGeom prst="rect">
            <a:avLst/>
          </a:prstGeom>
        </p:spPr>
      </p:pic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5DEAE089-443B-2136-F32F-35C0C3FBA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964" y="1579583"/>
            <a:ext cx="3886217" cy="5013220"/>
          </a:xfrm>
          <a:prstGeom prst="rect">
            <a:avLst/>
          </a:prstGeom>
        </p:spPr>
      </p:pic>
      <p:pic>
        <p:nvPicPr>
          <p:cNvPr id="16" name="図 15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3FEA0783-D361-862E-EBD4-DE70957174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1530"/>
          <a:stretch/>
        </p:blipFill>
        <p:spPr>
          <a:xfrm>
            <a:off x="6954839" y="2250804"/>
            <a:ext cx="4537842" cy="3545429"/>
          </a:xfrm>
          <a:prstGeom prst="rect">
            <a:avLst/>
          </a:prstGeom>
        </p:spPr>
      </p:pic>
      <p:pic>
        <p:nvPicPr>
          <p:cNvPr id="4" name="図 3" descr="図形&#10;&#10;自動的に生成された説明">
            <a:extLst>
              <a:ext uri="{FF2B5EF4-FFF2-40B4-BE49-F238E27FC236}">
                <a16:creationId xmlns:a16="http://schemas.microsoft.com/office/drawing/2014/main" id="{7092D471-CD13-2EB3-2435-BD543559C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114" y="2783623"/>
            <a:ext cx="814015" cy="333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34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en-US" altLang="ja-JP" dirty="0" err="1"/>
              <a:t>softmax</a:t>
            </a:r>
            <a:r>
              <a:rPr lang="ja-JP" altLang="en-US" dirty="0"/>
              <a:t>　実装上の注意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図 9" descr="散布図&#10;&#10;中程度の精度で自動的に生成された説明">
            <a:extLst>
              <a:ext uri="{FF2B5EF4-FFF2-40B4-BE49-F238E27FC236}">
                <a16:creationId xmlns:a16="http://schemas.microsoft.com/office/drawing/2014/main" id="{21F6F886-8752-4A1C-BDD8-CC65D2277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1470818"/>
            <a:ext cx="8080772" cy="538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1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誤差関数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A439B3A5-0A34-8CDB-9A8D-EDAE7301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352" y="1423403"/>
            <a:ext cx="4388743" cy="493294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CE285CF-9539-C8C5-41B3-196B662DC808}"/>
              </a:ext>
            </a:extLst>
          </p:cNvPr>
          <p:cNvSpPr txBox="1"/>
          <p:nvPr/>
        </p:nvSpPr>
        <p:spPr>
          <a:xfrm>
            <a:off x="1596799" y="5712814"/>
            <a:ext cx="2707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kumimoji="1" lang="ja-JP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クラス分類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E579FC-1353-E3B2-CF1F-17D122509181}"/>
              </a:ext>
            </a:extLst>
          </p:cNvPr>
          <p:cNvSpPr txBox="1"/>
          <p:nvPr/>
        </p:nvSpPr>
        <p:spPr>
          <a:xfrm>
            <a:off x="4481095" y="6277302"/>
            <a:ext cx="3387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分類問題でよく使う</a:t>
            </a:r>
          </a:p>
        </p:txBody>
      </p:sp>
      <p:pic>
        <p:nvPicPr>
          <p:cNvPr id="11" name="図 10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58B187B6-BA5A-FE03-D354-0931B59C5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737" y="5454127"/>
            <a:ext cx="4162926" cy="51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84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交差エントロピー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A439B3A5-0A34-8CDB-9A8D-EDAE7301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57" y="1856543"/>
            <a:ext cx="4388743" cy="4932947"/>
          </a:xfrm>
          <a:prstGeom prst="rect">
            <a:avLst/>
          </a:prstGeom>
        </p:spPr>
      </p:pic>
      <p:pic>
        <p:nvPicPr>
          <p:cNvPr id="9" name="図 8" descr="テキスト, 手紙&#10;&#10;自動的に生成された説明">
            <a:extLst>
              <a:ext uri="{FF2B5EF4-FFF2-40B4-BE49-F238E27FC236}">
                <a16:creationId xmlns:a16="http://schemas.microsoft.com/office/drawing/2014/main" id="{3E730F72-61E8-D610-0FB7-49C2B1AE5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746" y="3208256"/>
            <a:ext cx="3962911" cy="351321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9434628-56D4-E7FE-7298-2B6E2C0E86ED}"/>
              </a:ext>
            </a:extLst>
          </p:cNvPr>
          <p:cNvSpPr txBox="1"/>
          <p:nvPr/>
        </p:nvSpPr>
        <p:spPr>
          <a:xfrm>
            <a:off x="6648253" y="2083254"/>
            <a:ext cx="2039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正解確率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004DD03-8CF4-2042-DA83-2C2F0A61E4F9}"/>
              </a:ext>
            </a:extLst>
          </p:cNvPr>
          <p:cNvSpPr txBox="1"/>
          <p:nvPr/>
        </p:nvSpPr>
        <p:spPr>
          <a:xfrm>
            <a:off x="8962258" y="2083254"/>
            <a:ext cx="2039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推定確率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16FD07A1-898C-779A-43E0-CFFEB586E35A}"/>
              </a:ext>
            </a:extLst>
          </p:cNvPr>
          <p:cNvCxnSpPr>
            <a:cxnSpLocks/>
          </p:cNvCxnSpPr>
          <p:nvPr/>
        </p:nvCxnSpPr>
        <p:spPr>
          <a:xfrm>
            <a:off x="7502385" y="2651919"/>
            <a:ext cx="402362" cy="1017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A89C4B31-462D-9157-F1F4-23CF9E5FAB7D}"/>
              </a:ext>
            </a:extLst>
          </p:cNvPr>
          <p:cNvCxnSpPr>
            <a:cxnSpLocks/>
          </p:cNvCxnSpPr>
          <p:nvPr/>
        </p:nvCxnSpPr>
        <p:spPr>
          <a:xfrm flipH="1">
            <a:off x="9180095" y="2606474"/>
            <a:ext cx="576291" cy="106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 descr="テキスト, 手紙&#10;&#10;自動的に生成された説明">
            <a:extLst>
              <a:ext uri="{FF2B5EF4-FFF2-40B4-BE49-F238E27FC236}">
                <a16:creationId xmlns:a16="http://schemas.microsoft.com/office/drawing/2014/main" id="{D46DD2CD-4B2B-AFB3-E84F-BDB7B015A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366" y="-2353795"/>
            <a:ext cx="5299379" cy="225856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DC5B2206-22FB-1683-FB6D-7EFF19346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9366" y="7105578"/>
            <a:ext cx="5871580" cy="197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03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最終目標（理想）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6"/>
            <a:ext cx="9783685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/>
              <a:t>Kaggle Titanic</a:t>
            </a:r>
            <a:r>
              <a:rPr lang="ja-JP" altLang="en-US" sz="3200" dirty="0"/>
              <a:t>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C++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DBDB7AF-B0FE-0B20-5185-622C414E9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01" y="2768048"/>
            <a:ext cx="10183646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72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交差エントロピー </a:t>
            </a:r>
            <a:r>
              <a:rPr lang="en-US" altLang="ja-JP" dirty="0"/>
              <a:t>batch </a:t>
            </a:r>
            <a:r>
              <a:rPr lang="en-US" altLang="ja-JP" dirty="0" err="1"/>
              <a:t>ver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A439B3A5-0A34-8CDB-9A8D-EDAE7301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57" y="1856543"/>
            <a:ext cx="4388743" cy="493294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9B2AB48-87DA-8668-90F3-BD6C44CAA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284" y="1551333"/>
            <a:ext cx="5871580" cy="1975632"/>
          </a:xfrm>
          <a:prstGeom prst="rect">
            <a:avLst/>
          </a:prstGeom>
        </p:spPr>
      </p:pic>
      <p:pic>
        <p:nvPicPr>
          <p:cNvPr id="17" name="図 16" descr="テキスト, 手紙&#10;&#10;自動的に生成された説明">
            <a:extLst>
              <a:ext uri="{FF2B5EF4-FFF2-40B4-BE49-F238E27FC236}">
                <a16:creationId xmlns:a16="http://schemas.microsoft.com/office/drawing/2014/main" id="{7626B5A4-C139-7DB1-9F1E-89C2A2922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284" y="3537288"/>
            <a:ext cx="5536895" cy="263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1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最終目標（理想）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MNISTデータセットの読み込み&amp;表示 | Rident D.I.Y.">
            <a:extLst>
              <a:ext uri="{FF2B5EF4-FFF2-40B4-BE49-F238E27FC236}">
                <a16:creationId xmlns:a16="http://schemas.microsoft.com/office/drawing/2014/main" id="{D39B6D89-CAF0-496E-EB0F-71CEFA9FF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5405"/>
            <a:ext cx="5772049" cy="436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NIST データセットの読み込み方 - 研究会">
            <a:extLst>
              <a:ext uri="{FF2B5EF4-FFF2-40B4-BE49-F238E27FC236}">
                <a16:creationId xmlns:a16="http://schemas.microsoft.com/office/drawing/2014/main" id="{71993EEB-4949-E929-E624-AAA38395D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5" t="13910" r="18847" b="9746"/>
          <a:stretch/>
        </p:blipFill>
        <p:spPr bwMode="auto">
          <a:xfrm>
            <a:off x="6905956" y="1772755"/>
            <a:ext cx="3862137" cy="397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5A46EAB-6BA3-C030-694A-1657A974787F}"/>
              </a:ext>
            </a:extLst>
          </p:cNvPr>
          <p:cNvSpPr txBox="1"/>
          <p:nvPr/>
        </p:nvSpPr>
        <p:spPr>
          <a:xfrm>
            <a:off x="7970111" y="5833129"/>
            <a:ext cx="2012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28×28×256</a:t>
            </a:r>
            <a:endParaRPr kumimoji="1" lang="ja-JP" altLang="en-US" sz="2800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6"/>
            <a:ext cx="9783685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/>
              <a:t>MNIST</a:t>
            </a:r>
            <a:r>
              <a:rPr lang="ja-JP" altLang="en-US" sz="3200" dirty="0"/>
              <a:t>データセットの手書き文字認識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in C++</a:t>
            </a:r>
          </a:p>
        </p:txBody>
      </p:sp>
    </p:spTree>
    <p:extLst>
      <p:ext uri="{BB962C8B-B14F-4D97-AF65-F5344CB8AC3E}">
        <p14:creationId xmlns:p14="http://schemas.microsoft.com/office/powerpoint/2010/main" val="201050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dirty="0"/>
              <a:t>参考文献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9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プレースホルダー 7">
            <a:extLst>
              <a:ext uri="{FF2B5EF4-FFF2-40B4-BE49-F238E27FC236}">
                <a16:creationId xmlns:a16="http://schemas.microsoft.com/office/drawing/2014/main" id="{81190A6F-CC1B-7E28-0CBC-0DA988C64D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9369" b="9369"/>
          <a:stretch/>
        </p:blipFill>
        <p:spPr/>
      </p:pic>
    </p:spTree>
    <p:extLst>
      <p:ext uri="{BB962C8B-B14F-4D97-AF65-F5344CB8AC3E}">
        <p14:creationId xmlns:p14="http://schemas.microsoft.com/office/powerpoint/2010/main" val="3627911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ブラシ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28_TF89080264_Win32" id="{345CC977-8FD8-4C4B-850B-4D45E935E6D5}" vid="{A9751367-A58F-49E6-9EBD-00B06E74A25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16c05727-aa75-4e4a-9b5f-8a80a1165891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ブラシ プレゼンテーション</Template>
  <TotalTime>2627</TotalTime>
  <Words>1012</Words>
  <Application>Microsoft Office PowerPoint</Application>
  <PresentationFormat>ワイド画面</PresentationFormat>
  <Paragraphs>391</Paragraphs>
  <Slides>70</Slides>
  <Notes>63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70</vt:i4>
      </vt:variant>
    </vt:vector>
  </HeadingPairs>
  <TitlesOfParts>
    <vt:vector size="75" baseType="lpstr">
      <vt:lpstr>Meiryo UI</vt:lpstr>
      <vt:lpstr>Arial</vt:lpstr>
      <vt:lpstr>Cambria Math</vt:lpstr>
      <vt:lpstr>Century Gothic</vt:lpstr>
      <vt:lpstr>ブラシ</vt:lpstr>
      <vt:lpstr>手計算 ニューラルネットワーク 入門①</vt:lpstr>
      <vt:lpstr>予定</vt:lpstr>
      <vt:lpstr>PowerPoint プレゼンテーション</vt:lpstr>
      <vt:lpstr>PowerPoint プレゼンテーション</vt:lpstr>
      <vt:lpstr>手計算ニューラルネットワーク</vt:lpstr>
      <vt:lpstr>最終目標（最低限）</vt:lpstr>
      <vt:lpstr>最終目標（理想）</vt:lpstr>
      <vt:lpstr>最終目標（理想）</vt:lpstr>
      <vt:lpstr>参考文献</vt:lpstr>
      <vt:lpstr>パーセプトロン iPadのご準備を</vt:lpstr>
      <vt:lpstr>パーセプトロン</vt:lpstr>
      <vt:lpstr>パーセプトロン-簡単な関数の設計</vt:lpstr>
      <vt:lpstr>パーセプトロン-簡単な関数の設計</vt:lpstr>
      <vt:lpstr>パーセプトロン-簡単な関数の設計　問題</vt:lpstr>
      <vt:lpstr>パーセプトロン-簡単な関数の設計　解答</vt:lpstr>
      <vt:lpstr>パーセプトロン</vt:lpstr>
      <vt:lpstr>パーセプトロン-バイアスの導入</vt:lpstr>
      <vt:lpstr>パーセプトロン-バイアスの導入</vt:lpstr>
      <vt:lpstr>パーセプトロン-線形分離</vt:lpstr>
      <vt:lpstr>パーセプトロン-限界　非線形分離</vt:lpstr>
      <vt:lpstr>パーセプトロン-非線形分離　多層パーセプトロン</vt:lpstr>
      <vt:lpstr>パーセプトロン-多層パーセプトロンでXORの設計</vt:lpstr>
      <vt:lpstr>パーセプトロン-多層パーセプトロンでXORの設計</vt:lpstr>
      <vt:lpstr>パーセプトロン-多層パーセプトロンでXORの設計</vt:lpstr>
      <vt:lpstr>パーセプトロン-XOR確認①</vt:lpstr>
      <vt:lpstr>パーセプトロン-XOR確認①</vt:lpstr>
      <vt:lpstr>パーセプトロン-XOR確認①</vt:lpstr>
      <vt:lpstr>パーセプトロン-XOR確認①</vt:lpstr>
      <vt:lpstr>パーセプトロン-XOR確認①</vt:lpstr>
      <vt:lpstr>パーセプトロン-XOR確認①</vt:lpstr>
      <vt:lpstr>パーセプトロン-XOR確認①</vt:lpstr>
      <vt:lpstr>パーセプトロン-XOR確認②</vt:lpstr>
      <vt:lpstr>パーセプトロン-XOR確認②</vt:lpstr>
      <vt:lpstr>パーセプトロン-XOR確認②</vt:lpstr>
      <vt:lpstr>パーセプトロン-XOR確認②</vt:lpstr>
      <vt:lpstr>パーセプトロン-XOR確認②</vt:lpstr>
      <vt:lpstr>パーセプトロン-XOR確認②</vt:lpstr>
      <vt:lpstr>パーセプトロン-XOR確認③</vt:lpstr>
      <vt:lpstr>パーセプトロン-XOR確認③</vt:lpstr>
      <vt:lpstr>パーセプトロン-XOR確認③</vt:lpstr>
      <vt:lpstr>パーセプトロン-XOR確認③</vt:lpstr>
      <vt:lpstr>パーセプトロン-XOR確認③</vt:lpstr>
      <vt:lpstr>パーセプトロン</vt:lpstr>
      <vt:lpstr>パーセプトロン-多層パーセプトロンでXORの設計</vt:lpstr>
      <vt:lpstr>パーセプトロン</vt:lpstr>
      <vt:lpstr>パーセプトロン</vt:lpstr>
      <vt:lpstr>パーセプトロン　完</vt:lpstr>
      <vt:lpstr>ニューラルネットワーク 活性化関数-表記　</vt:lpstr>
      <vt:lpstr>ニューラルネットワーク-活性化関数</vt:lpstr>
      <vt:lpstr>ニューラルネットワーク-活性化関数</vt:lpstr>
      <vt:lpstr>ニューラルネットワーク-活性化関数</vt:lpstr>
      <vt:lpstr>ニューラルネットワーク-活性化関数　表記の導入</vt:lpstr>
      <vt:lpstr>ニューラルネットワーク-表記の導入</vt:lpstr>
      <vt:lpstr>ニューラルネットワーク-表記の導入</vt:lpstr>
      <vt:lpstr>ニューラルネットワーク-データの流れ確認問題</vt:lpstr>
      <vt:lpstr>ニューラルネットワーク-行ベクトルの理由</vt:lpstr>
      <vt:lpstr>ニューラルネットワーク-行ベクトルの理由</vt:lpstr>
      <vt:lpstr>ニューラルネットワーク-行ベクトルの理由</vt:lpstr>
      <vt:lpstr>ニューラルネットワーク-データの流れ確認問題</vt:lpstr>
      <vt:lpstr>ニューラルネットワーク 活性化関数-表記　完</vt:lpstr>
      <vt:lpstr>ニューラルネットワーク 学習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燈株式会社 アルゴリズムエンジニア インターン コーディング課題</dc:title>
  <dc:creator>tariu Main</dc:creator>
  <cp:lastModifiedBy>tariu Main</cp:lastModifiedBy>
  <cp:revision>15</cp:revision>
  <dcterms:created xsi:type="dcterms:W3CDTF">2023-10-31T18:59:14Z</dcterms:created>
  <dcterms:modified xsi:type="dcterms:W3CDTF">2023-12-08T19:01:55Z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